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1" r:id="rId7"/>
    <p:sldMasterId id="2147484396" r:id="rId8"/>
  </p:sldMasterIdLst>
  <p:notesMasterIdLst>
    <p:notesMasterId r:id="rId32"/>
  </p:notesMasterIdLst>
  <p:handoutMasterIdLst>
    <p:handoutMasterId r:id="rId33"/>
  </p:handoutMasterIdLst>
  <p:sldIdLst>
    <p:sldId id="273" r:id="rId9"/>
    <p:sldId id="277" r:id="rId10"/>
    <p:sldId id="256" r:id="rId11"/>
    <p:sldId id="259" r:id="rId12"/>
    <p:sldId id="260" r:id="rId13"/>
    <p:sldId id="274" r:id="rId14"/>
    <p:sldId id="261" r:id="rId15"/>
    <p:sldId id="262" r:id="rId16"/>
    <p:sldId id="263" r:id="rId17"/>
    <p:sldId id="264" r:id="rId18"/>
    <p:sldId id="275" r:id="rId19"/>
    <p:sldId id="276" r:id="rId20"/>
    <p:sldId id="265" r:id="rId21"/>
    <p:sldId id="266" r:id="rId22"/>
    <p:sldId id="267" r:id="rId23"/>
    <p:sldId id="269" r:id="rId24"/>
    <p:sldId id="278" r:id="rId25"/>
    <p:sldId id="279" r:id="rId26"/>
    <p:sldId id="280" r:id="rId27"/>
    <p:sldId id="281" r:id="rId28"/>
    <p:sldId id="283" r:id="rId29"/>
    <p:sldId id="284" r:id="rId30"/>
    <p:sldId id="270"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1181" autoAdjust="0"/>
  </p:normalViewPr>
  <p:slideViewPr>
    <p:cSldViewPr>
      <p:cViewPr varScale="1">
        <p:scale>
          <a:sx n="55" d="100"/>
          <a:sy n="55" d="100"/>
        </p:scale>
        <p:origin x="1046"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5B4358-D0E1-4B41-86D4-61572653F22F}" type="doc">
      <dgm:prSet loTypeId="urn:microsoft.com/office/officeart/2005/8/layout/process1" loCatId="process" qsTypeId="urn:microsoft.com/office/officeart/2005/8/quickstyle/simple1" qsCatId="simple" csTypeId="urn:microsoft.com/office/officeart/2005/8/colors/accent1_2" csCatId="accent1" phldr="1"/>
      <dgm:spPr/>
    </dgm:pt>
    <dgm:pt modelId="{A79C6704-CA3F-4281-BAAD-479B36587C5D}">
      <dgm:prSet phldrT="[Text]"/>
      <dgm:spPr>
        <a:noFill/>
      </dgm:spPr>
      <dgm:t>
        <a:bodyPr/>
        <a:lstStyle/>
        <a:p>
          <a:r>
            <a:rPr lang="en-US" dirty="0"/>
            <a:t>Visual Studio Template</a:t>
          </a:r>
        </a:p>
      </dgm:t>
    </dgm:pt>
    <dgm:pt modelId="{B067D62D-C415-493E-968F-EAAD889E5588}" type="parTrans" cxnId="{852B904D-D3DC-4766-824A-5936D942CA1D}">
      <dgm:prSet/>
      <dgm:spPr/>
      <dgm:t>
        <a:bodyPr/>
        <a:lstStyle/>
        <a:p>
          <a:endParaRPr lang="en-US"/>
        </a:p>
      </dgm:t>
    </dgm:pt>
    <dgm:pt modelId="{B762FFA2-1093-4C66-A10F-36B5D244B7D9}" type="sibTrans" cxnId="{852B904D-D3DC-4766-824A-5936D942CA1D}">
      <dgm:prSet/>
      <dgm:spPr/>
      <dgm:t>
        <a:bodyPr/>
        <a:lstStyle/>
        <a:p>
          <a:endParaRPr lang="en-US"/>
        </a:p>
      </dgm:t>
    </dgm:pt>
    <dgm:pt modelId="{1CB56914-EB22-43F0-8A05-A704CD8DE6F4}">
      <dgm:prSet phldrT="[Text]"/>
      <dgm:spPr/>
      <dgm:t>
        <a:bodyPr/>
        <a:lstStyle/>
        <a:p>
          <a:r>
            <a:rPr lang="en-US" dirty="0" smtClean="0"/>
            <a:t>Simple Assistant Bot</a:t>
          </a:r>
          <a:endParaRPr lang="en-US" dirty="0"/>
        </a:p>
      </dgm:t>
    </dgm:pt>
    <dgm:pt modelId="{155193F2-3CA9-402A-B6FA-AB349A38FAD8}" type="parTrans" cxnId="{73813B79-3C56-4601-8310-12658F74CE76}">
      <dgm:prSet/>
      <dgm:spPr/>
      <dgm:t>
        <a:bodyPr/>
        <a:lstStyle/>
        <a:p>
          <a:endParaRPr lang="en-US"/>
        </a:p>
      </dgm:t>
    </dgm:pt>
    <dgm:pt modelId="{E5D65C7D-397E-4058-AF75-899F08C93C20}" type="sibTrans" cxnId="{73813B79-3C56-4601-8310-12658F74CE76}">
      <dgm:prSet/>
      <dgm:spPr/>
      <dgm:t>
        <a:bodyPr/>
        <a:lstStyle/>
        <a:p>
          <a:endParaRPr lang="en-US"/>
        </a:p>
      </dgm:t>
    </dgm:pt>
    <dgm:pt modelId="{90BCC185-34E3-4608-B228-7D530CEBC318}">
      <dgm:prSet phldrT="[Text]"/>
      <dgm:spPr/>
      <dgm:t>
        <a:bodyPr/>
        <a:lstStyle/>
        <a:p>
          <a:r>
            <a:rPr lang="en-US" dirty="0"/>
            <a:t>LUIS</a:t>
          </a:r>
        </a:p>
      </dgm:t>
    </dgm:pt>
    <dgm:pt modelId="{83081088-0DBF-442A-9A42-DCB048922E16}" type="parTrans" cxnId="{481DE7E5-CA8A-4CFD-A00A-BE3D835FBA6F}">
      <dgm:prSet/>
      <dgm:spPr/>
      <dgm:t>
        <a:bodyPr/>
        <a:lstStyle/>
        <a:p>
          <a:endParaRPr lang="en-US"/>
        </a:p>
      </dgm:t>
    </dgm:pt>
    <dgm:pt modelId="{398A8C98-7824-44BF-B548-B0143BD64D9A}" type="sibTrans" cxnId="{481DE7E5-CA8A-4CFD-A00A-BE3D835FBA6F}">
      <dgm:prSet/>
      <dgm:spPr/>
      <dgm:t>
        <a:bodyPr/>
        <a:lstStyle/>
        <a:p>
          <a:endParaRPr lang="en-US"/>
        </a:p>
      </dgm:t>
    </dgm:pt>
    <dgm:pt modelId="{933B36D1-9D17-4C1E-800E-8C87D46F6EFB}">
      <dgm:prSet phldrT="[Text]"/>
      <dgm:spPr/>
      <dgm:t>
        <a:bodyPr/>
        <a:lstStyle/>
        <a:p>
          <a:r>
            <a:rPr lang="en-US" dirty="0"/>
            <a:t>Publish to Azure</a:t>
          </a:r>
        </a:p>
      </dgm:t>
    </dgm:pt>
    <dgm:pt modelId="{75393A13-A541-416E-84FD-C6F0AA256C88}" type="parTrans" cxnId="{DF7EC7B0-939E-4420-B6A3-9F09399503EB}">
      <dgm:prSet/>
      <dgm:spPr/>
      <dgm:t>
        <a:bodyPr/>
        <a:lstStyle/>
        <a:p>
          <a:endParaRPr lang="en-US"/>
        </a:p>
      </dgm:t>
    </dgm:pt>
    <dgm:pt modelId="{E56746E2-6550-4E75-9DB3-2E581D345975}" type="sibTrans" cxnId="{DF7EC7B0-939E-4420-B6A3-9F09399503EB}">
      <dgm:prSet/>
      <dgm:spPr/>
      <dgm:t>
        <a:bodyPr/>
        <a:lstStyle/>
        <a:p>
          <a:endParaRPr lang="en-US"/>
        </a:p>
      </dgm:t>
    </dgm:pt>
    <dgm:pt modelId="{1FEC7943-D612-49FB-BB52-B0A3C5809393}">
      <dgm:prSet phldrT="[Text]"/>
      <dgm:spPr/>
      <dgm:t>
        <a:bodyPr/>
        <a:lstStyle/>
        <a:p>
          <a:r>
            <a:rPr lang="en-US" dirty="0"/>
            <a:t>Add dialog smarts</a:t>
          </a:r>
        </a:p>
      </dgm:t>
    </dgm:pt>
    <dgm:pt modelId="{C2964C30-1A76-42CA-B59C-2B3A03B61270}" type="parTrans" cxnId="{A68281F8-C9F1-4F8D-B56B-6B83D6ED28CA}">
      <dgm:prSet/>
      <dgm:spPr/>
      <dgm:t>
        <a:bodyPr/>
        <a:lstStyle/>
        <a:p>
          <a:endParaRPr lang="en-US"/>
        </a:p>
      </dgm:t>
    </dgm:pt>
    <dgm:pt modelId="{8F505892-4CE2-45C0-9096-A973D8D2BA33}" type="sibTrans" cxnId="{A68281F8-C9F1-4F8D-B56B-6B83D6ED28CA}">
      <dgm:prSet/>
      <dgm:spPr/>
      <dgm:t>
        <a:bodyPr/>
        <a:lstStyle/>
        <a:p>
          <a:endParaRPr lang="en-US"/>
        </a:p>
      </dgm:t>
    </dgm:pt>
    <dgm:pt modelId="{E53251D1-D351-4038-8894-F87476882F31}">
      <dgm:prSet phldrT="[Text]"/>
      <dgm:spPr/>
      <dgm:t>
        <a:bodyPr/>
        <a:lstStyle/>
        <a:p>
          <a:r>
            <a:rPr lang="en-US" dirty="0"/>
            <a:t>Connect to users</a:t>
          </a:r>
        </a:p>
      </dgm:t>
    </dgm:pt>
    <dgm:pt modelId="{6F731442-2BD6-4704-A456-8F573DA5E62B}" type="parTrans" cxnId="{8F37FF4F-1FAF-4E92-B6EE-9E4335C7638D}">
      <dgm:prSet/>
      <dgm:spPr/>
      <dgm:t>
        <a:bodyPr/>
        <a:lstStyle/>
        <a:p>
          <a:endParaRPr lang="en-US"/>
        </a:p>
      </dgm:t>
    </dgm:pt>
    <dgm:pt modelId="{73E41D75-5EE5-4C51-A0EA-CEA2EF35DD43}" type="sibTrans" cxnId="{8F37FF4F-1FAF-4E92-B6EE-9E4335C7638D}">
      <dgm:prSet/>
      <dgm:spPr/>
      <dgm:t>
        <a:bodyPr/>
        <a:lstStyle/>
        <a:p>
          <a:endParaRPr lang="en-US"/>
        </a:p>
      </dgm:t>
    </dgm:pt>
    <dgm:pt modelId="{B4DE8866-2D1B-4CA1-BE32-F63C029FC3E5}" type="pres">
      <dgm:prSet presAssocID="{5A5B4358-D0E1-4B41-86D4-61572653F22F}" presName="Name0" presStyleCnt="0">
        <dgm:presLayoutVars>
          <dgm:dir/>
          <dgm:resizeHandles val="exact"/>
        </dgm:presLayoutVars>
      </dgm:prSet>
      <dgm:spPr/>
    </dgm:pt>
    <dgm:pt modelId="{CBE746B4-2E08-46DF-A922-554390BD3402}" type="pres">
      <dgm:prSet presAssocID="{A79C6704-CA3F-4281-BAAD-479B36587C5D}" presName="node" presStyleLbl="node1" presStyleIdx="0" presStyleCnt="6">
        <dgm:presLayoutVars>
          <dgm:bulletEnabled val="1"/>
        </dgm:presLayoutVars>
      </dgm:prSet>
      <dgm:spPr/>
      <dgm:t>
        <a:bodyPr/>
        <a:lstStyle/>
        <a:p>
          <a:endParaRPr lang="id-ID"/>
        </a:p>
      </dgm:t>
    </dgm:pt>
    <dgm:pt modelId="{81A6AA8C-CE3B-428A-9D0C-9996D6AD2336}" type="pres">
      <dgm:prSet presAssocID="{B762FFA2-1093-4C66-A10F-36B5D244B7D9}" presName="sibTrans" presStyleLbl="sibTrans2D1" presStyleIdx="0" presStyleCnt="5"/>
      <dgm:spPr/>
      <dgm:t>
        <a:bodyPr/>
        <a:lstStyle/>
        <a:p>
          <a:endParaRPr lang="id-ID"/>
        </a:p>
      </dgm:t>
    </dgm:pt>
    <dgm:pt modelId="{3B6D7F60-1601-45D7-B147-1EC1F29A8ACD}" type="pres">
      <dgm:prSet presAssocID="{B762FFA2-1093-4C66-A10F-36B5D244B7D9}" presName="connectorText" presStyleLbl="sibTrans2D1" presStyleIdx="0" presStyleCnt="5"/>
      <dgm:spPr/>
      <dgm:t>
        <a:bodyPr/>
        <a:lstStyle/>
        <a:p>
          <a:endParaRPr lang="id-ID"/>
        </a:p>
      </dgm:t>
    </dgm:pt>
    <dgm:pt modelId="{FB2E4C23-4D46-4D5E-AAAC-897DF3E3158E}" type="pres">
      <dgm:prSet presAssocID="{1CB56914-EB22-43F0-8A05-A704CD8DE6F4}" presName="node" presStyleLbl="node1" presStyleIdx="1" presStyleCnt="6">
        <dgm:presLayoutVars>
          <dgm:bulletEnabled val="1"/>
        </dgm:presLayoutVars>
      </dgm:prSet>
      <dgm:spPr/>
      <dgm:t>
        <a:bodyPr/>
        <a:lstStyle/>
        <a:p>
          <a:endParaRPr lang="id-ID"/>
        </a:p>
      </dgm:t>
    </dgm:pt>
    <dgm:pt modelId="{62EE3B8F-7382-4F48-8723-3062FC1BC403}" type="pres">
      <dgm:prSet presAssocID="{E5D65C7D-397E-4058-AF75-899F08C93C20}" presName="sibTrans" presStyleLbl="sibTrans2D1" presStyleIdx="1" presStyleCnt="5"/>
      <dgm:spPr/>
      <dgm:t>
        <a:bodyPr/>
        <a:lstStyle/>
        <a:p>
          <a:endParaRPr lang="id-ID"/>
        </a:p>
      </dgm:t>
    </dgm:pt>
    <dgm:pt modelId="{17B7AB31-3716-4613-99CA-A869186DAB20}" type="pres">
      <dgm:prSet presAssocID="{E5D65C7D-397E-4058-AF75-899F08C93C20}" presName="connectorText" presStyleLbl="sibTrans2D1" presStyleIdx="1" presStyleCnt="5"/>
      <dgm:spPr/>
      <dgm:t>
        <a:bodyPr/>
        <a:lstStyle/>
        <a:p>
          <a:endParaRPr lang="id-ID"/>
        </a:p>
      </dgm:t>
    </dgm:pt>
    <dgm:pt modelId="{F271B1F9-A5D6-429D-98DF-C2D67A2B4F33}" type="pres">
      <dgm:prSet presAssocID="{90BCC185-34E3-4608-B228-7D530CEBC318}" presName="node" presStyleLbl="node1" presStyleIdx="2" presStyleCnt="6">
        <dgm:presLayoutVars>
          <dgm:bulletEnabled val="1"/>
        </dgm:presLayoutVars>
      </dgm:prSet>
      <dgm:spPr/>
      <dgm:t>
        <a:bodyPr/>
        <a:lstStyle/>
        <a:p>
          <a:endParaRPr lang="id-ID"/>
        </a:p>
      </dgm:t>
    </dgm:pt>
    <dgm:pt modelId="{1E4540B6-525E-465B-A3F8-833C625EE210}" type="pres">
      <dgm:prSet presAssocID="{398A8C98-7824-44BF-B548-B0143BD64D9A}" presName="sibTrans" presStyleLbl="sibTrans2D1" presStyleIdx="2" presStyleCnt="5"/>
      <dgm:spPr/>
      <dgm:t>
        <a:bodyPr/>
        <a:lstStyle/>
        <a:p>
          <a:endParaRPr lang="id-ID"/>
        </a:p>
      </dgm:t>
    </dgm:pt>
    <dgm:pt modelId="{21FABED9-F82B-45BF-B325-63ACB5AB1805}" type="pres">
      <dgm:prSet presAssocID="{398A8C98-7824-44BF-B548-B0143BD64D9A}" presName="connectorText" presStyleLbl="sibTrans2D1" presStyleIdx="2" presStyleCnt="5"/>
      <dgm:spPr/>
      <dgm:t>
        <a:bodyPr/>
        <a:lstStyle/>
        <a:p>
          <a:endParaRPr lang="id-ID"/>
        </a:p>
      </dgm:t>
    </dgm:pt>
    <dgm:pt modelId="{343C6BD2-B056-4CB2-A8F0-EC67294988C4}" type="pres">
      <dgm:prSet presAssocID="{933B36D1-9D17-4C1E-800E-8C87D46F6EFB}" presName="node" presStyleLbl="node1" presStyleIdx="3" presStyleCnt="6">
        <dgm:presLayoutVars>
          <dgm:bulletEnabled val="1"/>
        </dgm:presLayoutVars>
      </dgm:prSet>
      <dgm:spPr/>
      <dgm:t>
        <a:bodyPr/>
        <a:lstStyle/>
        <a:p>
          <a:endParaRPr lang="id-ID"/>
        </a:p>
      </dgm:t>
    </dgm:pt>
    <dgm:pt modelId="{98FAD525-A9B9-4054-A5D9-AB0DF4C57663}" type="pres">
      <dgm:prSet presAssocID="{E56746E2-6550-4E75-9DB3-2E581D345975}" presName="sibTrans" presStyleLbl="sibTrans2D1" presStyleIdx="3" presStyleCnt="5"/>
      <dgm:spPr/>
      <dgm:t>
        <a:bodyPr/>
        <a:lstStyle/>
        <a:p>
          <a:endParaRPr lang="id-ID"/>
        </a:p>
      </dgm:t>
    </dgm:pt>
    <dgm:pt modelId="{CD853261-EB8F-46FB-8C24-D0D25FBE5AE6}" type="pres">
      <dgm:prSet presAssocID="{E56746E2-6550-4E75-9DB3-2E581D345975}" presName="connectorText" presStyleLbl="sibTrans2D1" presStyleIdx="3" presStyleCnt="5"/>
      <dgm:spPr/>
      <dgm:t>
        <a:bodyPr/>
        <a:lstStyle/>
        <a:p>
          <a:endParaRPr lang="id-ID"/>
        </a:p>
      </dgm:t>
    </dgm:pt>
    <dgm:pt modelId="{9B38A143-3434-4A01-AF20-0625B7FEDD63}" type="pres">
      <dgm:prSet presAssocID="{E53251D1-D351-4038-8894-F87476882F31}" presName="node" presStyleLbl="node1" presStyleIdx="4" presStyleCnt="6">
        <dgm:presLayoutVars>
          <dgm:bulletEnabled val="1"/>
        </dgm:presLayoutVars>
      </dgm:prSet>
      <dgm:spPr/>
      <dgm:t>
        <a:bodyPr/>
        <a:lstStyle/>
        <a:p>
          <a:endParaRPr lang="id-ID"/>
        </a:p>
      </dgm:t>
    </dgm:pt>
    <dgm:pt modelId="{B0E4A8E1-27CC-4803-8CAA-D24D0EECAAA4}" type="pres">
      <dgm:prSet presAssocID="{73E41D75-5EE5-4C51-A0EA-CEA2EF35DD43}" presName="sibTrans" presStyleLbl="sibTrans2D1" presStyleIdx="4" presStyleCnt="5"/>
      <dgm:spPr/>
      <dgm:t>
        <a:bodyPr/>
        <a:lstStyle/>
        <a:p>
          <a:endParaRPr lang="id-ID"/>
        </a:p>
      </dgm:t>
    </dgm:pt>
    <dgm:pt modelId="{17F5B954-88B7-4285-819D-380B086AD5CE}" type="pres">
      <dgm:prSet presAssocID="{73E41D75-5EE5-4C51-A0EA-CEA2EF35DD43}" presName="connectorText" presStyleLbl="sibTrans2D1" presStyleIdx="4" presStyleCnt="5"/>
      <dgm:spPr/>
      <dgm:t>
        <a:bodyPr/>
        <a:lstStyle/>
        <a:p>
          <a:endParaRPr lang="id-ID"/>
        </a:p>
      </dgm:t>
    </dgm:pt>
    <dgm:pt modelId="{8A06BD96-3B08-4E05-98E8-99B5BBB9F138}" type="pres">
      <dgm:prSet presAssocID="{1FEC7943-D612-49FB-BB52-B0A3C5809393}" presName="node" presStyleLbl="node1" presStyleIdx="5" presStyleCnt="6">
        <dgm:presLayoutVars>
          <dgm:bulletEnabled val="1"/>
        </dgm:presLayoutVars>
      </dgm:prSet>
      <dgm:spPr/>
      <dgm:t>
        <a:bodyPr/>
        <a:lstStyle/>
        <a:p>
          <a:endParaRPr lang="id-ID"/>
        </a:p>
      </dgm:t>
    </dgm:pt>
  </dgm:ptLst>
  <dgm:cxnLst>
    <dgm:cxn modelId="{E6E51AF6-1EE1-4996-BF8D-5984A73EB006}" type="presOf" srcId="{1CB56914-EB22-43F0-8A05-A704CD8DE6F4}" destId="{FB2E4C23-4D46-4D5E-AAAC-897DF3E3158E}" srcOrd="0" destOrd="0" presId="urn:microsoft.com/office/officeart/2005/8/layout/process1"/>
    <dgm:cxn modelId="{DF7EC7B0-939E-4420-B6A3-9F09399503EB}" srcId="{5A5B4358-D0E1-4B41-86D4-61572653F22F}" destId="{933B36D1-9D17-4C1E-800E-8C87D46F6EFB}" srcOrd="3" destOrd="0" parTransId="{75393A13-A541-416E-84FD-C6F0AA256C88}" sibTransId="{E56746E2-6550-4E75-9DB3-2E581D345975}"/>
    <dgm:cxn modelId="{22B96930-21E5-4DFC-B740-04FFCA875526}" type="presOf" srcId="{B762FFA2-1093-4C66-A10F-36B5D244B7D9}" destId="{81A6AA8C-CE3B-428A-9D0C-9996D6AD2336}" srcOrd="0" destOrd="0" presId="urn:microsoft.com/office/officeart/2005/8/layout/process1"/>
    <dgm:cxn modelId="{35ACE77A-48C1-4E90-BABE-319D1ED93944}" type="presOf" srcId="{B762FFA2-1093-4C66-A10F-36B5D244B7D9}" destId="{3B6D7F60-1601-45D7-B147-1EC1F29A8ACD}" srcOrd="1" destOrd="0" presId="urn:microsoft.com/office/officeart/2005/8/layout/process1"/>
    <dgm:cxn modelId="{6D051A62-76CB-4B70-AF4D-7C8C38F6EC50}" type="presOf" srcId="{398A8C98-7824-44BF-B548-B0143BD64D9A}" destId="{1E4540B6-525E-465B-A3F8-833C625EE210}" srcOrd="0" destOrd="0" presId="urn:microsoft.com/office/officeart/2005/8/layout/process1"/>
    <dgm:cxn modelId="{AE80A411-FE8B-4697-9E69-10EF5104FF87}" type="presOf" srcId="{933B36D1-9D17-4C1E-800E-8C87D46F6EFB}" destId="{343C6BD2-B056-4CB2-A8F0-EC67294988C4}" srcOrd="0" destOrd="0" presId="urn:microsoft.com/office/officeart/2005/8/layout/process1"/>
    <dgm:cxn modelId="{74214558-216D-44A9-8717-0DAFB2086EA0}" type="presOf" srcId="{73E41D75-5EE5-4C51-A0EA-CEA2EF35DD43}" destId="{17F5B954-88B7-4285-819D-380B086AD5CE}" srcOrd="1" destOrd="0" presId="urn:microsoft.com/office/officeart/2005/8/layout/process1"/>
    <dgm:cxn modelId="{852B904D-D3DC-4766-824A-5936D942CA1D}" srcId="{5A5B4358-D0E1-4B41-86D4-61572653F22F}" destId="{A79C6704-CA3F-4281-BAAD-479B36587C5D}" srcOrd="0" destOrd="0" parTransId="{B067D62D-C415-493E-968F-EAAD889E5588}" sibTransId="{B762FFA2-1093-4C66-A10F-36B5D244B7D9}"/>
    <dgm:cxn modelId="{89ED59D5-983B-449D-8ECA-62AFDC5F0B96}" type="presOf" srcId="{E5D65C7D-397E-4058-AF75-899F08C93C20}" destId="{17B7AB31-3716-4613-99CA-A869186DAB20}" srcOrd="1" destOrd="0" presId="urn:microsoft.com/office/officeart/2005/8/layout/process1"/>
    <dgm:cxn modelId="{F0DBF0D1-16CA-485D-B69E-DD7039851379}" type="presOf" srcId="{E5D65C7D-397E-4058-AF75-899F08C93C20}" destId="{62EE3B8F-7382-4F48-8723-3062FC1BC403}" srcOrd="0" destOrd="0" presId="urn:microsoft.com/office/officeart/2005/8/layout/process1"/>
    <dgm:cxn modelId="{7B73BDE8-7F3A-4412-8912-4C5680C38C68}" type="presOf" srcId="{E53251D1-D351-4038-8894-F87476882F31}" destId="{9B38A143-3434-4A01-AF20-0625B7FEDD63}" srcOrd="0" destOrd="0" presId="urn:microsoft.com/office/officeart/2005/8/layout/process1"/>
    <dgm:cxn modelId="{8DC65EC7-0ABA-415E-A7C6-406C12F46BBC}" type="presOf" srcId="{A79C6704-CA3F-4281-BAAD-479B36587C5D}" destId="{CBE746B4-2E08-46DF-A922-554390BD3402}" srcOrd="0" destOrd="0" presId="urn:microsoft.com/office/officeart/2005/8/layout/process1"/>
    <dgm:cxn modelId="{8F37FF4F-1FAF-4E92-B6EE-9E4335C7638D}" srcId="{5A5B4358-D0E1-4B41-86D4-61572653F22F}" destId="{E53251D1-D351-4038-8894-F87476882F31}" srcOrd="4" destOrd="0" parTransId="{6F731442-2BD6-4704-A456-8F573DA5E62B}" sibTransId="{73E41D75-5EE5-4C51-A0EA-CEA2EF35DD43}"/>
    <dgm:cxn modelId="{042FE71B-CB3F-483E-B58F-B4C513F80E33}" type="presOf" srcId="{1FEC7943-D612-49FB-BB52-B0A3C5809393}" destId="{8A06BD96-3B08-4E05-98E8-99B5BBB9F138}" srcOrd="0" destOrd="0" presId="urn:microsoft.com/office/officeart/2005/8/layout/process1"/>
    <dgm:cxn modelId="{73813B79-3C56-4601-8310-12658F74CE76}" srcId="{5A5B4358-D0E1-4B41-86D4-61572653F22F}" destId="{1CB56914-EB22-43F0-8A05-A704CD8DE6F4}" srcOrd="1" destOrd="0" parTransId="{155193F2-3CA9-402A-B6FA-AB349A38FAD8}" sibTransId="{E5D65C7D-397E-4058-AF75-899F08C93C20}"/>
    <dgm:cxn modelId="{06B85D2C-15F9-45FB-BFAF-A6CEA0D65DAB}" type="presOf" srcId="{E56746E2-6550-4E75-9DB3-2E581D345975}" destId="{CD853261-EB8F-46FB-8C24-D0D25FBE5AE6}" srcOrd="1" destOrd="0" presId="urn:microsoft.com/office/officeart/2005/8/layout/process1"/>
    <dgm:cxn modelId="{15578098-056A-4153-A51E-748A30C0C69F}" type="presOf" srcId="{90BCC185-34E3-4608-B228-7D530CEBC318}" destId="{F271B1F9-A5D6-429D-98DF-C2D67A2B4F33}" srcOrd="0" destOrd="0" presId="urn:microsoft.com/office/officeart/2005/8/layout/process1"/>
    <dgm:cxn modelId="{D28D83D2-7F66-41AF-B1D9-738FAB087C25}" type="presOf" srcId="{73E41D75-5EE5-4C51-A0EA-CEA2EF35DD43}" destId="{B0E4A8E1-27CC-4803-8CAA-D24D0EECAAA4}" srcOrd="0" destOrd="0" presId="urn:microsoft.com/office/officeart/2005/8/layout/process1"/>
    <dgm:cxn modelId="{481DE7E5-CA8A-4CFD-A00A-BE3D835FBA6F}" srcId="{5A5B4358-D0E1-4B41-86D4-61572653F22F}" destId="{90BCC185-34E3-4608-B228-7D530CEBC318}" srcOrd="2" destOrd="0" parTransId="{83081088-0DBF-442A-9A42-DCB048922E16}" sibTransId="{398A8C98-7824-44BF-B548-B0143BD64D9A}"/>
    <dgm:cxn modelId="{7D0CF595-5396-4C5A-8409-56291DCC9967}" type="presOf" srcId="{398A8C98-7824-44BF-B548-B0143BD64D9A}" destId="{21FABED9-F82B-45BF-B325-63ACB5AB1805}" srcOrd="1" destOrd="0" presId="urn:microsoft.com/office/officeart/2005/8/layout/process1"/>
    <dgm:cxn modelId="{981246CF-4DC1-4942-82EF-A9D405B23CFE}" type="presOf" srcId="{E56746E2-6550-4E75-9DB3-2E581D345975}" destId="{98FAD525-A9B9-4054-A5D9-AB0DF4C57663}" srcOrd="0" destOrd="0" presId="urn:microsoft.com/office/officeart/2005/8/layout/process1"/>
    <dgm:cxn modelId="{A68281F8-C9F1-4F8D-B56B-6B83D6ED28CA}" srcId="{5A5B4358-D0E1-4B41-86D4-61572653F22F}" destId="{1FEC7943-D612-49FB-BB52-B0A3C5809393}" srcOrd="5" destOrd="0" parTransId="{C2964C30-1A76-42CA-B59C-2B3A03B61270}" sibTransId="{8F505892-4CE2-45C0-9096-A973D8D2BA33}"/>
    <dgm:cxn modelId="{FB4D3DBB-587C-4E0E-B7A0-E88705337307}" type="presOf" srcId="{5A5B4358-D0E1-4B41-86D4-61572653F22F}" destId="{B4DE8866-2D1B-4CA1-BE32-F63C029FC3E5}" srcOrd="0" destOrd="0" presId="urn:microsoft.com/office/officeart/2005/8/layout/process1"/>
    <dgm:cxn modelId="{99E67B8C-01CC-4EC8-B32B-12B513BBFF12}" type="presParOf" srcId="{B4DE8866-2D1B-4CA1-BE32-F63C029FC3E5}" destId="{CBE746B4-2E08-46DF-A922-554390BD3402}" srcOrd="0" destOrd="0" presId="urn:microsoft.com/office/officeart/2005/8/layout/process1"/>
    <dgm:cxn modelId="{3F4DC1C5-D612-4A72-B538-B51C75DC29CE}" type="presParOf" srcId="{B4DE8866-2D1B-4CA1-BE32-F63C029FC3E5}" destId="{81A6AA8C-CE3B-428A-9D0C-9996D6AD2336}" srcOrd="1" destOrd="0" presId="urn:microsoft.com/office/officeart/2005/8/layout/process1"/>
    <dgm:cxn modelId="{5EB14841-E7F9-4FC1-B8A7-2C65A0F728A8}" type="presParOf" srcId="{81A6AA8C-CE3B-428A-9D0C-9996D6AD2336}" destId="{3B6D7F60-1601-45D7-B147-1EC1F29A8ACD}" srcOrd="0" destOrd="0" presId="urn:microsoft.com/office/officeart/2005/8/layout/process1"/>
    <dgm:cxn modelId="{4BD07002-4C2C-4B7F-B2FA-F47009D44011}" type="presParOf" srcId="{B4DE8866-2D1B-4CA1-BE32-F63C029FC3E5}" destId="{FB2E4C23-4D46-4D5E-AAAC-897DF3E3158E}" srcOrd="2" destOrd="0" presId="urn:microsoft.com/office/officeart/2005/8/layout/process1"/>
    <dgm:cxn modelId="{AF4859DB-0D15-40E8-89EC-676C2A5F11EF}" type="presParOf" srcId="{B4DE8866-2D1B-4CA1-BE32-F63C029FC3E5}" destId="{62EE3B8F-7382-4F48-8723-3062FC1BC403}" srcOrd="3" destOrd="0" presId="urn:microsoft.com/office/officeart/2005/8/layout/process1"/>
    <dgm:cxn modelId="{6394266C-A4B4-4CAF-B95A-A9AC5BBFBDC7}" type="presParOf" srcId="{62EE3B8F-7382-4F48-8723-3062FC1BC403}" destId="{17B7AB31-3716-4613-99CA-A869186DAB20}" srcOrd="0" destOrd="0" presId="urn:microsoft.com/office/officeart/2005/8/layout/process1"/>
    <dgm:cxn modelId="{5AEB5FB8-4D74-4BD9-B817-6081212020C2}" type="presParOf" srcId="{B4DE8866-2D1B-4CA1-BE32-F63C029FC3E5}" destId="{F271B1F9-A5D6-429D-98DF-C2D67A2B4F33}" srcOrd="4" destOrd="0" presId="urn:microsoft.com/office/officeart/2005/8/layout/process1"/>
    <dgm:cxn modelId="{42DDD404-CBE5-4D8B-831E-71F3C0CC4987}" type="presParOf" srcId="{B4DE8866-2D1B-4CA1-BE32-F63C029FC3E5}" destId="{1E4540B6-525E-465B-A3F8-833C625EE210}" srcOrd="5" destOrd="0" presId="urn:microsoft.com/office/officeart/2005/8/layout/process1"/>
    <dgm:cxn modelId="{8B6ABAB1-97F3-44B9-8583-226BB2F47412}" type="presParOf" srcId="{1E4540B6-525E-465B-A3F8-833C625EE210}" destId="{21FABED9-F82B-45BF-B325-63ACB5AB1805}" srcOrd="0" destOrd="0" presId="urn:microsoft.com/office/officeart/2005/8/layout/process1"/>
    <dgm:cxn modelId="{1E99320E-8A3F-432E-B691-EC378F62AF40}" type="presParOf" srcId="{B4DE8866-2D1B-4CA1-BE32-F63C029FC3E5}" destId="{343C6BD2-B056-4CB2-A8F0-EC67294988C4}" srcOrd="6" destOrd="0" presId="urn:microsoft.com/office/officeart/2005/8/layout/process1"/>
    <dgm:cxn modelId="{8EDBCC33-8256-4292-A1C5-FC8D07E1AABA}" type="presParOf" srcId="{B4DE8866-2D1B-4CA1-BE32-F63C029FC3E5}" destId="{98FAD525-A9B9-4054-A5D9-AB0DF4C57663}" srcOrd="7" destOrd="0" presId="urn:microsoft.com/office/officeart/2005/8/layout/process1"/>
    <dgm:cxn modelId="{34D68D40-06E7-44F4-8405-55438F3AD59D}" type="presParOf" srcId="{98FAD525-A9B9-4054-A5D9-AB0DF4C57663}" destId="{CD853261-EB8F-46FB-8C24-D0D25FBE5AE6}" srcOrd="0" destOrd="0" presId="urn:microsoft.com/office/officeart/2005/8/layout/process1"/>
    <dgm:cxn modelId="{1AB25C00-FBF7-4CCA-9526-E674903C85F1}" type="presParOf" srcId="{B4DE8866-2D1B-4CA1-BE32-F63C029FC3E5}" destId="{9B38A143-3434-4A01-AF20-0625B7FEDD63}" srcOrd="8" destOrd="0" presId="urn:microsoft.com/office/officeart/2005/8/layout/process1"/>
    <dgm:cxn modelId="{10F7193D-DA8C-456F-A5A3-22027A2545A0}" type="presParOf" srcId="{B4DE8866-2D1B-4CA1-BE32-F63C029FC3E5}" destId="{B0E4A8E1-27CC-4803-8CAA-D24D0EECAAA4}" srcOrd="9" destOrd="0" presId="urn:microsoft.com/office/officeart/2005/8/layout/process1"/>
    <dgm:cxn modelId="{E4196142-B10A-4AEF-98F3-77B655F87CE9}" type="presParOf" srcId="{B0E4A8E1-27CC-4803-8CAA-D24D0EECAAA4}" destId="{17F5B954-88B7-4285-819D-380B086AD5CE}" srcOrd="0" destOrd="0" presId="urn:microsoft.com/office/officeart/2005/8/layout/process1"/>
    <dgm:cxn modelId="{1334FBA8-857A-4813-A9FD-CC33DD44B831}" type="presParOf" srcId="{B4DE8866-2D1B-4CA1-BE32-F63C029FC3E5}" destId="{8A06BD96-3B08-4E05-98E8-99B5BBB9F13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5B4358-D0E1-4B41-86D4-61572653F22F}" type="doc">
      <dgm:prSet loTypeId="urn:microsoft.com/office/officeart/2005/8/layout/process1" loCatId="process" qsTypeId="urn:microsoft.com/office/officeart/2005/8/quickstyle/simple1" qsCatId="simple" csTypeId="urn:microsoft.com/office/officeart/2005/8/colors/accent1_2" csCatId="accent1" phldr="1"/>
      <dgm:spPr/>
    </dgm:pt>
    <dgm:pt modelId="{A79C6704-CA3F-4281-BAAD-479B36587C5D}">
      <dgm:prSet phldrT="[Text]"/>
      <dgm:spPr>
        <a:noFill/>
      </dgm:spPr>
      <dgm:t>
        <a:bodyPr/>
        <a:lstStyle/>
        <a:p>
          <a:r>
            <a:rPr lang="en-US" dirty="0"/>
            <a:t>Visual Studio Template</a:t>
          </a:r>
        </a:p>
      </dgm:t>
    </dgm:pt>
    <dgm:pt modelId="{B067D62D-C415-493E-968F-EAAD889E5588}" type="parTrans" cxnId="{852B904D-D3DC-4766-824A-5936D942CA1D}">
      <dgm:prSet/>
      <dgm:spPr/>
      <dgm:t>
        <a:bodyPr/>
        <a:lstStyle/>
        <a:p>
          <a:endParaRPr lang="en-US"/>
        </a:p>
      </dgm:t>
    </dgm:pt>
    <dgm:pt modelId="{B762FFA2-1093-4C66-A10F-36B5D244B7D9}" type="sibTrans" cxnId="{852B904D-D3DC-4766-824A-5936D942CA1D}">
      <dgm:prSet/>
      <dgm:spPr/>
      <dgm:t>
        <a:bodyPr/>
        <a:lstStyle/>
        <a:p>
          <a:endParaRPr lang="en-US"/>
        </a:p>
      </dgm:t>
    </dgm:pt>
    <dgm:pt modelId="{1CB56914-EB22-43F0-8A05-A704CD8DE6F4}">
      <dgm:prSet phldrT="[Text]"/>
      <dgm:spPr>
        <a:solidFill>
          <a:schemeClr val="bg2">
            <a:lumMod val="75000"/>
            <a:lumOff val="25000"/>
          </a:schemeClr>
        </a:solidFill>
      </dgm:spPr>
      <dgm:t>
        <a:bodyPr/>
        <a:lstStyle/>
        <a:p>
          <a:r>
            <a:rPr lang="en-US" dirty="0" smtClean="0"/>
            <a:t>Simple Assistant Bot</a:t>
          </a:r>
          <a:endParaRPr lang="en-US" dirty="0"/>
        </a:p>
      </dgm:t>
    </dgm:pt>
    <dgm:pt modelId="{155193F2-3CA9-402A-B6FA-AB349A38FAD8}" type="parTrans" cxnId="{73813B79-3C56-4601-8310-12658F74CE76}">
      <dgm:prSet/>
      <dgm:spPr/>
      <dgm:t>
        <a:bodyPr/>
        <a:lstStyle/>
        <a:p>
          <a:endParaRPr lang="en-US"/>
        </a:p>
      </dgm:t>
    </dgm:pt>
    <dgm:pt modelId="{E5D65C7D-397E-4058-AF75-899F08C93C20}" type="sibTrans" cxnId="{73813B79-3C56-4601-8310-12658F74CE76}">
      <dgm:prSet/>
      <dgm:spPr/>
      <dgm:t>
        <a:bodyPr/>
        <a:lstStyle/>
        <a:p>
          <a:endParaRPr lang="en-US"/>
        </a:p>
      </dgm:t>
    </dgm:pt>
    <dgm:pt modelId="{90BCC185-34E3-4608-B228-7D530CEBC318}">
      <dgm:prSet phldrT="[Text]"/>
      <dgm:spPr>
        <a:solidFill>
          <a:schemeClr val="bg2">
            <a:lumMod val="75000"/>
            <a:lumOff val="25000"/>
          </a:schemeClr>
        </a:solidFill>
      </dgm:spPr>
      <dgm:t>
        <a:bodyPr/>
        <a:lstStyle/>
        <a:p>
          <a:r>
            <a:rPr lang="en-US" dirty="0"/>
            <a:t>LUIS</a:t>
          </a:r>
        </a:p>
      </dgm:t>
    </dgm:pt>
    <dgm:pt modelId="{83081088-0DBF-442A-9A42-DCB048922E16}" type="parTrans" cxnId="{481DE7E5-CA8A-4CFD-A00A-BE3D835FBA6F}">
      <dgm:prSet/>
      <dgm:spPr/>
      <dgm:t>
        <a:bodyPr/>
        <a:lstStyle/>
        <a:p>
          <a:endParaRPr lang="en-US"/>
        </a:p>
      </dgm:t>
    </dgm:pt>
    <dgm:pt modelId="{398A8C98-7824-44BF-B548-B0143BD64D9A}" type="sibTrans" cxnId="{481DE7E5-CA8A-4CFD-A00A-BE3D835FBA6F}">
      <dgm:prSet/>
      <dgm:spPr/>
      <dgm:t>
        <a:bodyPr/>
        <a:lstStyle/>
        <a:p>
          <a:endParaRPr lang="en-US"/>
        </a:p>
      </dgm:t>
    </dgm:pt>
    <dgm:pt modelId="{933B36D1-9D17-4C1E-800E-8C87D46F6EFB}">
      <dgm:prSet phldrT="[Text]"/>
      <dgm:spPr>
        <a:solidFill>
          <a:schemeClr val="bg2">
            <a:lumMod val="75000"/>
            <a:lumOff val="25000"/>
          </a:schemeClr>
        </a:solidFill>
      </dgm:spPr>
      <dgm:t>
        <a:bodyPr/>
        <a:lstStyle/>
        <a:p>
          <a:r>
            <a:rPr lang="en-US" dirty="0"/>
            <a:t>Publish to Azure</a:t>
          </a:r>
        </a:p>
      </dgm:t>
    </dgm:pt>
    <dgm:pt modelId="{75393A13-A541-416E-84FD-C6F0AA256C88}" type="parTrans" cxnId="{DF7EC7B0-939E-4420-B6A3-9F09399503EB}">
      <dgm:prSet/>
      <dgm:spPr/>
      <dgm:t>
        <a:bodyPr/>
        <a:lstStyle/>
        <a:p>
          <a:endParaRPr lang="en-US"/>
        </a:p>
      </dgm:t>
    </dgm:pt>
    <dgm:pt modelId="{E56746E2-6550-4E75-9DB3-2E581D345975}" type="sibTrans" cxnId="{DF7EC7B0-939E-4420-B6A3-9F09399503EB}">
      <dgm:prSet/>
      <dgm:spPr/>
      <dgm:t>
        <a:bodyPr/>
        <a:lstStyle/>
        <a:p>
          <a:endParaRPr lang="en-US"/>
        </a:p>
      </dgm:t>
    </dgm:pt>
    <dgm:pt modelId="{1FEC7943-D612-49FB-BB52-B0A3C5809393}">
      <dgm:prSet phldrT="[Text]"/>
      <dgm:spPr>
        <a:solidFill>
          <a:schemeClr val="bg2">
            <a:lumMod val="75000"/>
            <a:lumOff val="25000"/>
          </a:schemeClr>
        </a:solidFill>
      </dgm:spPr>
      <dgm:t>
        <a:bodyPr/>
        <a:lstStyle/>
        <a:p>
          <a:r>
            <a:rPr lang="en-US" dirty="0"/>
            <a:t>Add dialog smarts</a:t>
          </a:r>
        </a:p>
      </dgm:t>
    </dgm:pt>
    <dgm:pt modelId="{C2964C30-1A76-42CA-B59C-2B3A03B61270}" type="parTrans" cxnId="{A68281F8-C9F1-4F8D-B56B-6B83D6ED28CA}">
      <dgm:prSet/>
      <dgm:spPr/>
      <dgm:t>
        <a:bodyPr/>
        <a:lstStyle/>
        <a:p>
          <a:endParaRPr lang="en-US"/>
        </a:p>
      </dgm:t>
    </dgm:pt>
    <dgm:pt modelId="{8F505892-4CE2-45C0-9096-A973D8D2BA33}" type="sibTrans" cxnId="{A68281F8-C9F1-4F8D-B56B-6B83D6ED28CA}">
      <dgm:prSet/>
      <dgm:spPr/>
      <dgm:t>
        <a:bodyPr/>
        <a:lstStyle/>
        <a:p>
          <a:endParaRPr lang="en-US"/>
        </a:p>
      </dgm:t>
    </dgm:pt>
    <dgm:pt modelId="{E53251D1-D351-4038-8894-F87476882F31}">
      <dgm:prSet phldrT="[Text]"/>
      <dgm:spPr>
        <a:solidFill>
          <a:schemeClr val="bg2">
            <a:lumMod val="75000"/>
            <a:lumOff val="25000"/>
          </a:schemeClr>
        </a:solidFill>
      </dgm:spPr>
      <dgm:t>
        <a:bodyPr/>
        <a:lstStyle/>
        <a:p>
          <a:r>
            <a:rPr lang="en-US" dirty="0"/>
            <a:t>Connect to users</a:t>
          </a:r>
        </a:p>
      </dgm:t>
    </dgm:pt>
    <dgm:pt modelId="{6F731442-2BD6-4704-A456-8F573DA5E62B}" type="parTrans" cxnId="{8F37FF4F-1FAF-4E92-B6EE-9E4335C7638D}">
      <dgm:prSet/>
      <dgm:spPr/>
      <dgm:t>
        <a:bodyPr/>
        <a:lstStyle/>
        <a:p>
          <a:endParaRPr lang="en-US"/>
        </a:p>
      </dgm:t>
    </dgm:pt>
    <dgm:pt modelId="{73E41D75-5EE5-4C51-A0EA-CEA2EF35DD43}" type="sibTrans" cxnId="{8F37FF4F-1FAF-4E92-B6EE-9E4335C7638D}">
      <dgm:prSet/>
      <dgm:spPr/>
      <dgm:t>
        <a:bodyPr/>
        <a:lstStyle/>
        <a:p>
          <a:endParaRPr lang="en-US"/>
        </a:p>
      </dgm:t>
    </dgm:pt>
    <dgm:pt modelId="{B4DE8866-2D1B-4CA1-BE32-F63C029FC3E5}" type="pres">
      <dgm:prSet presAssocID="{5A5B4358-D0E1-4B41-86D4-61572653F22F}" presName="Name0" presStyleCnt="0">
        <dgm:presLayoutVars>
          <dgm:dir/>
          <dgm:resizeHandles val="exact"/>
        </dgm:presLayoutVars>
      </dgm:prSet>
      <dgm:spPr/>
    </dgm:pt>
    <dgm:pt modelId="{CBE746B4-2E08-46DF-A922-554390BD3402}" type="pres">
      <dgm:prSet presAssocID="{A79C6704-CA3F-4281-BAAD-479B36587C5D}" presName="node" presStyleLbl="node1" presStyleIdx="0" presStyleCnt="6">
        <dgm:presLayoutVars>
          <dgm:bulletEnabled val="1"/>
        </dgm:presLayoutVars>
      </dgm:prSet>
      <dgm:spPr/>
      <dgm:t>
        <a:bodyPr/>
        <a:lstStyle/>
        <a:p>
          <a:endParaRPr lang="id-ID"/>
        </a:p>
      </dgm:t>
    </dgm:pt>
    <dgm:pt modelId="{81A6AA8C-CE3B-428A-9D0C-9996D6AD2336}" type="pres">
      <dgm:prSet presAssocID="{B762FFA2-1093-4C66-A10F-36B5D244B7D9}" presName="sibTrans" presStyleLbl="sibTrans2D1" presStyleIdx="0" presStyleCnt="5"/>
      <dgm:spPr/>
      <dgm:t>
        <a:bodyPr/>
        <a:lstStyle/>
        <a:p>
          <a:endParaRPr lang="id-ID"/>
        </a:p>
      </dgm:t>
    </dgm:pt>
    <dgm:pt modelId="{3B6D7F60-1601-45D7-B147-1EC1F29A8ACD}" type="pres">
      <dgm:prSet presAssocID="{B762FFA2-1093-4C66-A10F-36B5D244B7D9}" presName="connectorText" presStyleLbl="sibTrans2D1" presStyleIdx="0" presStyleCnt="5"/>
      <dgm:spPr/>
      <dgm:t>
        <a:bodyPr/>
        <a:lstStyle/>
        <a:p>
          <a:endParaRPr lang="id-ID"/>
        </a:p>
      </dgm:t>
    </dgm:pt>
    <dgm:pt modelId="{FB2E4C23-4D46-4D5E-AAAC-897DF3E3158E}" type="pres">
      <dgm:prSet presAssocID="{1CB56914-EB22-43F0-8A05-A704CD8DE6F4}" presName="node" presStyleLbl="node1" presStyleIdx="1" presStyleCnt="6">
        <dgm:presLayoutVars>
          <dgm:bulletEnabled val="1"/>
        </dgm:presLayoutVars>
      </dgm:prSet>
      <dgm:spPr/>
      <dgm:t>
        <a:bodyPr/>
        <a:lstStyle/>
        <a:p>
          <a:endParaRPr lang="id-ID"/>
        </a:p>
      </dgm:t>
    </dgm:pt>
    <dgm:pt modelId="{62EE3B8F-7382-4F48-8723-3062FC1BC403}" type="pres">
      <dgm:prSet presAssocID="{E5D65C7D-397E-4058-AF75-899F08C93C20}" presName="sibTrans" presStyleLbl="sibTrans2D1" presStyleIdx="1" presStyleCnt="5"/>
      <dgm:spPr/>
      <dgm:t>
        <a:bodyPr/>
        <a:lstStyle/>
        <a:p>
          <a:endParaRPr lang="id-ID"/>
        </a:p>
      </dgm:t>
    </dgm:pt>
    <dgm:pt modelId="{17B7AB31-3716-4613-99CA-A869186DAB20}" type="pres">
      <dgm:prSet presAssocID="{E5D65C7D-397E-4058-AF75-899F08C93C20}" presName="connectorText" presStyleLbl="sibTrans2D1" presStyleIdx="1" presStyleCnt="5"/>
      <dgm:spPr/>
      <dgm:t>
        <a:bodyPr/>
        <a:lstStyle/>
        <a:p>
          <a:endParaRPr lang="id-ID"/>
        </a:p>
      </dgm:t>
    </dgm:pt>
    <dgm:pt modelId="{F271B1F9-A5D6-429D-98DF-C2D67A2B4F33}" type="pres">
      <dgm:prSet presAssocID="{90BCC185-34E3-4608-B228-7D530CEBC318}" presName="node" presStyleLbl="node1" presStyleIdx="2" presStyleCnt="6">
        <dgm:presLayoutVars>
          <dgm:bulletEnabled val="1"/>
        </dgm:presLayoutVars>
      </dgm:prSet>
      <dgm:spPr/>
      <dgm:t>
        <a:bodyPr/>
        <a:lstStyle/>
        <a:p>
          <a:endParaRPr lang="id-ID"/>
        </a:p>
      </dgm:t>
    </dgm:pt>
    <dgm:pt modelId="{1E4540B6-525E-465B-A3F8-833C625EE210}" type="pres">
      <dgm:prSet presAssocID="{398A8C98-7824-44BF-B548-B0143BD64D9A}" presName="sibTrans" presStyleLbl="sibTrans2D1" presStyleIdx="2" presStyleCnt="5"/>
      <dgm:spPr/>
      <dgm:t>
        <a:bodyPr/>
        <a:lstStyle/>
        <a:p>
          <a:endParaRPr lang="id-ID"/>
        </a:p>
      </dgm:t>
    </dgm:pt>
    <dgm:pt modelId="{21FABED9-F82B-45BF-B325-63ACB5AB1805}" type="pres">
      <dgm:prSet presAssocID="{398A8C98-7824-44BF-B548-B0143BD64D9A}" presName="connectorText" presStyleLbl="sibTrans2D1" presStyleIdx="2" presStyleCnt="5"/>
      <dgm:spPr/>
      <dgm:t>
        <a:bodyPr/>
        <a:lstStyle/>
        <a:p>
          <a:endParaRPr lang="id-ID"/>
        </a:p>
      </dgm:t>
    </dgm:pt>
    <dgm:pt modelId="{343C6BD2-B056-4CB2-A8F0-EC67294988C4}" type="pres">
      <dgm:prSet presAssocID="{933B36D1-9D17-4C1E-800E-8C87D46F6EFB}" presName="node" presStyleLbl="node1" presStyleIdx="3" presStyleCnt="6">
        <dgm:presLayoutVars>
          <dgm:bulletEnabled val="1"/>
        </dgm:presLayoutVars>
      </dgm:prSet>
      <dgm:spPr/>
      <dgm:t>
        <a:bodyPr/>
        <a:lstStyle/>
        <a:p>
          <a:endParaRPr lang="id-ID"/>
        </a:p>
      </dgm:t>
    </dgm:pt>
    <dgm:pt modelId="{98FAD525-A9B9-4054-A5D9-AB0DF4C57663}" type="pres">
      <dgm:prSet presAssocID="{E56746E2-6550-4E75-9DB3-2E581D345975}" presName="sibTrans" presStyleLbl="sibTrans2D1" presStyleIdx="3" presStyleCnt="5"/>
      <dgm:spPr/>
      <dgm:t>
        <a:bodyPr/>
        <a:lstStyle/>
        <a:p>
          <a:endParaRPr lang="id-ID"/>
        </a:p>
      </dgm:t>
    </dgm:pt>
    <dgm:pt modelId="{CD853261-EB8F-46FB-8C24-D0D25FBE5AE6}" type="pres">
      <dgm:prSet presAssocID="{E56746E2-6550-4E75-9DB3-2E581D345975}" presName="connectorText" presStyleLbl="sibTrans2D1" presStyleIdx="3" presStyleCnt="5"/>
      <dgm:spPr/>
      <dgm:t>
        <a:bodyPr/>
        <a:lstStyle/>
        <a:p>
          <a:endParaRPr lang="id-ID"/>
        </a:p>
      </dgm:t>
    </dgm:pt>
    <dgm:pt modelId="{9B38A143-3434-4A01-AF20-0625B7FEDD63}" type="pres">
      <dgm:prSet presAssocID="{E53251D1-D351-4038-8894-F87476882F31}" presName="node" presStyleLbl="node1" presStyleIdx="4" presStyleCnt="6">
        <dgm:presLayoutVars>
          <dgm:bulletEnabled val="1"/>
        </dgm:presLayoutVars>
      </dgm:prSet>
      <dgm:spPr/>
      <dgm:t>
        <a:bodyPr/>
        <a:lstStyle/>
        <a:p>
          <a:endParaRPr lang="id-ID"/>
        </a:p>
      </dgm:t>
    </dgm:pt>
    <dgm:pt modelId="{B0E4A8E1-27CC-4803-8CAA-D24D0EECAAA4}" type="pres">
      <dgm:prSet presAssocID="{73E41D75-5EE5-4C51-A0EA-CEA2EF35DD43}" presName="sibTrans" presStyleLbl="sibTrans2D1" presStyleIdx="4" presStyleCnt="5"/>
      <dgm:spPr/>
      <dgm:t>
        <a:bodyPr/>
        <a:lstStyle/>
        <a:p>
          <a:endParaRPr lang="id-ID"/>
        </a:p>
      </dgm:t>
    </dgm:pt>
    <dgm:pt modelId="{17F5B954-88B7-4285-819D-380B086AD5CE}" type="pres">
      <dgm:prSet presAssocID="{73E41D75-5EE5-4C51-A0EA-CEA2EF35DD43}" presName="connectorText" presStyleLbl="sibTrans2D1" presStyleIdx="4" presStyleCnt="5"/>
      <dgm:spPr/>
      <dgm:t>
        <a:bodyPr/>
        <a:lstStyle/>
        <a:p>
          <a:endParaRPr lang="id-ID"/>
        </a:p>
      </dgm:t>
    </dgm:pt>
    <dgm:pt modelId="{8A06BD96-3B08-4E05-98E8-99B5BBB9F138}" type="pres">
      <dgm:prSet presAssocID="{1FEC7943-D612-49FB-BB52-B0A3C5809393}" presName="node" presStyleLbl="node1" presStyleIdx="5" presStyleCnt="6">
        <dgm:presLayoutVars>
          <dgm:bulletEnabled val="1"/>
        </dgm:presLayoutVars>
      </dgm:prSet>
      <dgm:spPr/>
      <dgm:t>
        <a:bodyPr/>
        <a:lstStyle/>
        <a:p>
          <a:endParaRPr lang="id-ID"/>
        </a:p>
      </dgm:t>
    </dgm:pt>
  </dgm:ptLst>
  <dgm:cxnLst>
    <dgm:cxn modelId="{E6E51AF6-1EE1-4996-BF8D-5984A73EB006}" type="presOf" srcId="{1CB56914-EB22-43F0-8A05-A704CD8DE6F4}" destId="{FB2E4C23-4D46-4D5E-AAAC-897DF3E3158E}" srcOrd="0" destOrd="0" presId="urn:microsoft.com/office/officeart/2005/8/layout/process1"/>
    <dgm:cxn modelId="{DF7EC7B0-939E-4420-B6A3-9F09399503EB}" srcId="{5A5B4358-D0E1-4B41-86D4-61572653F22F}" destId="{933B36D1-9D17-4C1E-800E-8C87D46F6EFB}" srcOrd="3" destOrd="0" parTransId="{75393A13-A541-416E-84FD-C6F0AA256C88}" sibTransId="{E56746E2-6550-4E75-9DB3-2E581D345975}"/>
    <dgm:cxn modelId="{22B96930-21E5-4DFC-B740-04FFCA875526}" type="presOf" srcId="{B762FFA2-1093-4C66-A10F-36B5D244B7D9}" destId="{81A6AA8C-CE3B-428A-9D0C-9996D6AD2336}" srcOrd="0" destOrd="0" presId="urn:microsoft.com/office/officeart/2005/8/layout/process1"/>
    <dgm:cxn modelId="{35ACE77A-48C1-4E90-BABE-319D1ED93944}" type="presOf" srcId="{B762FFA2-1093-4C66-A10F-36B5D244B7D9}" destId="{3B6D7F60-1601-45D7-B147-1EC1F29A8ACD}" srcOrd="1" destOrd="0" presId="urn:microsoft.com/office/officeart/2005/8/layout/process1"/>
    <dgm:cxn modelId="{6D051A62-76CB-4B70-AF4D-7C8C38F6EC50}" type="presOf" srcId="{398A8C98-7824-44BF-B548-B0143BD64D9A}" destId="{1E4540B6-525E-465B-A3F8-833C625EE210}" srcOrd="0" destOrd="0" presId="urn:microsoft.com/office/officeart/2005/8/layout/process1"/>
    <dgm:cxn modelId="{AE80A411-FE8B-4697-9E69-10EF5104FF87}" type="presOf" srcId="{933B36D1-9D17-4C1E-800E-8C87D46F6EFB}" destId="{343C6BD2-B056-4CB2-A8F0-EC67294988C4}" srcOrd="0" destOrd="0" presId="urn:microsoft.com/office/officeart/2005/8/layout/process1"/>
    <dgm:cxn modelId="{74214558-216D-44A9-8717-0DAFB2086EA0}" type="presOf" srcId="{73E41D75-5EE5-4C51-A0EA-CEA2EF35DD43}" destId="{17F5B954-88B7-4285-819D-380B086AD5CE}" srcOrd="1" destOrd="0" presId="urn:microsoft.com/office/officeart/2005/8/layout/process1"/>
    <dgm:cxn modelId="{852B904D-D3DC-4766-824A-5936D942CA1D}" srcId="{5A5B4358-D0E1-4B41-86D4-61572653F22F}" destId="{A79C6704-CA3F-4281-BAAD-479B36587C5D}" srcOrd="0" destOrd="0" parTransId="{B067D62D-C415-493E-968F-EAAD889E5588}" sibTransId="{B762FFA2-1093-4C66-A10F-36B5D244B7D9}"/>
    <dgm:cxn modelId="{89ED59D5-983B-449D-8ECA-62AFDC5F0B96}" type="presOf" srcId="{E5D65C7D-397E-4058-AF75-899F08C93C20}" destId="{17B7AB31-3716-4613-99CA-A869186DAB20}" srcOrd="1" destOrd="0" presId="urn:microsoft.com/office/officeart/2005/8/layout/process1"/>
    <dgm:cxn modelId="{F0DBF0D1-16CA-485D-B69E-DD7039851379}" type="presOf" srcId="{E5D65C7D-397E-4058-AF75-899F08C93C20}" destId="{62EE3B8F-7382-4F48-8723-3062FC1BC403}" srcOrd="0" destOrd="0" presId="urn:microsoft.com/office/officeart/2005/8/layout/process1"/>
    <dgm:cxn modelId="{7B73BDE8-7F3A-4412-8912-4C5680C38C68}" type="presOf" srcId="{E53251D1-D351-4038-8894-F87476882F31}" destId="{9B38A143-3434-4A01-AF20-0625B7FEDD63}" srcOrd="0" destOrd="0" presId="urn:microsoft.com/office/officeart/2005/8/layout/process1"/>
    <dgm:cxn modelId="{8DC65EC7-0ABA-415E-A7C6-406C12F46BBC}" type="presOf" srcId="{A79C6704-CA3F-4281-BAAD-479B36587C5D}" destId="{CBE746B4-2E08-46DF-A922-554390BD3402}" srcOrd="0" destOrd="0" presId="urn:microsoft.com/office/officeart/2005/8/layout/process1"/>
    <dgm:cxn modelId="{8F37FF4F-1FAF-4E92-B6EE-9E4335C7638D}" srcId="{5A5B4358-D0E1-4B41-86D4-61572653F22F}" destId="{E53251D1-D351-4038-8894-F87476882F31}" srcOrd="4" destOrd="0" parTransId="{6F731442-2BD6-4704-A456-8F573DA5E62B}" sibTransId="{73E41D75-5EE5-4C51-A0EA-CEA2EF35DD43}"/>
    <dgm:cxn modelId="{042FE71B-CB3F-483E-B58F-B4C513F80E33}" type="presOf" srcId="{1FEC7943-D612-49FB-BB52-B0A3C5809393}" destId="{8A06BD96-3B08-4E05-98E8-99B5BBB9F138}" srcOrd="0" destOrd="0" presId="urn:microsoft.com/office/officeart/2005/8/layout/process1"/>
    <dgm:cxn modelId="{73813B79-3C56-4601-8310-12658F74CE76}" srcId="{5A5B4358-D0E1-4B41-86D4-61572653F22F}" destId="{1CB56914-EB22-43F0-8A05-A704CD8DE6F4}" srcOrd="1" destOrd="0" parTransId="{155193F2-3CA9-402A-B6FA-AB349A38FAD8}" sibTransId="{E5D65C7D-397E-4058-AF75-899F08C93C20}"/>
    <dgm:cxn modelId="{06B85D2C-15F9-45FB-BFAF-A6CEA0D65DAB}" type="presOf" srcId="{E56746E2-6550-4E75-9DB3-2E581D345975}" destId="{CD853261-EB8F-46FB-8C24-D0D25FBE5AE6}" srcOrd="1" destOrd="0" presId="urn:microsoft.com/office/officeart/2005/8/layout/process1"/>
    <dgm:cxn modelId="{15578098-056A-4153-A51E-748A30C0C69F}" type="presOf" srcId="{90BCC185-34E3-4608-B228-7D530CEBC318}" destId="{F271B1F9-A5D6-429D-98DF-C2D67A2B4F33}" srcOrd="0" destOrd="0" presId="urn:microsoft.com/office/officeart/2005/8/layout/process1"/>
    <dgm:cxn modelId="{D28D83D2-7F66-41AF-B1D9-738FAB087C25}" type="presOf" srcId="{73E41D75-5EE5-4C51-A0EA-CEA2EF35DD43}" destId="{B0E4A8E1-27CC-4803-8CAA-D24D0EECAAA4}" srcOrd="0" destOrd="0" presId="urn:microsoft.com/office/officeart/2005/8/layout/process1"/>
    <dgm:cxn modelId="{481DE7E5-CA8A-4CFD-A00A-BE3D835FBA6F}" srcId="{5A5B4358-D0E1-4B41-86D4-61572653F22F}" destId="{90BCC185-34E3-4608-B228-7D530CEBC318}" srcOrd="2" destOrd="0" parTransId="{83081088-0DBF-442A-9A42-DCB048922E16}" sibTransId="{398A8C98-7824-44BF-B548-B0143BD64D9A}"/>
    <dgm:cxn modelId="{7D0CF595-5396-4C5A-8409-56291DCC9967}" type="presOf" srcId="{398A8C98-7824-44BF-B548-B0143BD64D9A}" destId="{21FABED9-F82B-45BF-B325-63ACB5AB1805}" srcOrd="1" destOrd="0" presId="urn:microsoft.com/office/officeart/2005/8/layout/process1"/>
    <dgm:cxn modelId="{981246CF-4DC1-4942-82EF-A9D405B23CFE}" type="presOf" srcId="{E56746E2-6550-4E75-9DB3-2E581D345975}" destId="{98FAD525-A9B9-4054-A5D9-AB0DF4C57663}" srcOrd="0" destOrd="0" presId="urn:microsoft.com/office/officeart/2005/8/layout/process1"/>
    <dgm:cxn modelId="{A68281F8-C9F1-4F8D-B56B-6B83D6ED28CA}" srcId="{5A5B4358-D0E1-4B41-86D4-61572653F22F}" destId="{1FEC7943-D612-49FB-BB52-B0A3C5809393}" srcOrd="5" destOrd="0" parTransId="{C2964C30-1A76-42CA-B59C-2B3A03B61270}" sibTransId="{8F505892-4CE2-45C0-9096-A973D8D2BA33}"/>
    <dgm:cxn modelId="{FB4D3DBB-587C-4E0E-B7A0-E88705337307}" type="presOf" srcId="{5A5B4358-D0E1-4B41-86D4-61572653F22F}" destId="{B4DE8866-2D1B-4CA1-BE32-F63C029FC3E5}" srcOrd="0" destOrd="0" presId="urn:microsoft.com/office/officeart/2005/8/layout/process1"/>
    <dgm:cxn modelId="{99E67B8C-01CC-4EC8-B32B-12B513BBFF12}" type="presParOf" srcId="{B4DE8866-2D1B-4CA1-BE32-F63C029FC3E5}" destId="{CBE746B4-2E08-46DF-A922-554390BD3402}" srcOrd="0" destOrd="0" presId="urn:microsoft.com/office/officeart/2005/8/layout/process1"/>
    <dgm:cxn modelId="{3F4DC1C5-D612-4A72-B538-B51C75DC29CE}" type="presParOf" srcId="{B4DE8866-2D1B-4CA1-BE32-F63C029FC3E5}" destId="{81A6AA8C-CE3B-428A-9D0C-9996D6AD2336}" srcOrd="1" destOrd="0" presId="urn:microsoft.com/office/officeart/2005/8/layout/process1"/>
    <dgm:cxn modelId="{5EB14841-E7F9-4FC1-B8A7-2C65A0F728A8}" type="presParOf" srcId="{81A6AA8C-CE3B-428A-9D0C-9996D6AD2336}" destId="{3B6D7F60-1601-45D7-B147-1EC1F29A8ACD}" srcOrd="0" destOrd="0" presId="urn:microsoft.com/office/officeart/2005/8/layout/process1"/>
    <dgm:cxn modelId="{4BD07002-4C2C-4B7F-B2FA-F47009D44011}" type="presParOf" srcId="{B4DE8866-2D1B-4CA1-BE32-F63C029FC3E5}" destId="{FB2E4C23-4D46-4D5E-AAAC-897DF3E3158E}" srcOrd="2" destOrd="0" presId="urn:microsoft.com/office/officeart/2005/8/layout/process1"/>
    <dgm:cxn modelId="{AF4859DB-0D15-40E8-89EC-676C2A5F11EF}" type="presParOf" srcId="{B4DE8866-2D1B-4CA1-BE32-F63C029FC3E5}" destId="{62EE3B8F-7382-4F48-8723-3062FC1BC403}" srcOrd="3" destOrd="0" presId="urn:microsoft.com/office/officeart/2005/8/layout/process1"/>
    <dgm:cxn modelId="{6394266C-A4B4-4CAF-B95A-A9AC5BBFBDC7}" type="presParOf" srcId="{62EE3B8F-7382-4F48-8723-3062FC1BC403}" destId="{17B7AB31-3716-4613-99CA-A869186DAB20}" srcOrd="0" destOrd="0" presId="urn:microsoft.com/office/officeart/2005/8/layout/process1"/>
    <dgm:cxn modelId="{5AEB5FB8-4D74-4BD9-B817-6081212020C2}" type="presParOf" srcId="{B4DE8866-2D1B-4CA1-BE32-F63C029FC3E5}" destId="{F271B1F9-A5D6-429D-98DF-C2D67A2B4F33}" srcOrd="4" destOrd="0" presId="urn:microsoft.com/office/officeart/2005/8/layout/process1"/>
    <dgm:cxn modelId="{42DDD404-CBE5-4D8B-831E-71F3C0CC4987}" type="presParOf" srcId="{B4DE8866-2D1B-4CA1-BE32-F63C029FC3E5}" destId="{1E4540B6-525E-465B-A3F8-833C625EE210}" srcOrd="5" destOrd="0" presId="urn:microsoft.com/office/officeart/2005/8/layout/process1"/>
    <dgm:cxn modelId="{8B6ABAB1-97F3-44B9-8583-226BB2F47412}" type="presParOf" srcId="{1E4540B6-525E-465B-A3F8-833C625EE210}" destId="{21FABED9-F82B-45BF-B325-63ACB5AB1805}" srcOrd="0" destOrd="0" presId="urn:microsoft.com/office/officeart/2005/8/layout/process1"/>
    <dgm:cxn modelId="{1E99320E-8A3F-432E-B691-EC378F62AF40}" type="presParOf" srcId="{B4DE8866-2D1B-4CA1-BE32-F63C029FC3E5}" destId="{343C6BD2-B056-4CB2-A8F0-EC67294988C4}" srcOrd="6" destOrd="0" presId="urn:microsoft.com/office/officeart/2005/8/layout/process1"/>
    <dgm:cxn modelId="{8EDBCC33-8256-4292-A1C5-FC8D07E1AABA}" type="presParOf" srcId="{B4DE8866-2D1B-4CA1-BE32-F63C029FC3E5}" destId="{98FAD525-A9B9-4054-A5D9-AB0DF4C57663}" srcOrd="7" destOrd="0" presId="urn:microsoft.com/office/officeart/2005/8/layout/process1"/>
    <dgm:cxn modelId="{34D68D40-06E7-44F4-8405-55438F3AD59D}" type="presParOf" srcId="{98FAD525-A9B9-4054-A5D9-AB0DF4C57663}" destId="{CD853261-EB8F-46FB-8C24-D0D25FBE5AE6}" srcOrd="0" destOrd="0" presId="urn:microsoft.com/office/officeart/2005/8/layout/process1"/>
    <dgm:cxn modelId="{1AB25C00-FBF7-4CCA-9526-E674903C85F1}" type="presParOf" srcId="{B4DE8866-2D1B-4CA1-BE32-F63C029FC3E5}" destId="{9B38A143-3434-4A01-AF20-0625B7FEDD63}" srcOrd="8" destOrd="0" presId="urn:microsoft.com/office/officeart/2005/8/layout/process1"/>
    <dgm:cxn modelId="{10F7193D-DA8C-456F-A5A3-22027A2545A0}" type="presParOf" srcId="{B4DE8866-2D1B-4CA1-BE32-F63C029FC3E5}" destId="{B0E4A8E1-27CC-4803-8CAA-D24D0EECAAA4}" srcOrd="9" destOrd="0" presId="urn:microsoft.com/office/officeart/2005/8/layout/process1"/>
    <dgm:cxn modelId="{E4196142-B10A-4AEF-98F3-77B655F87CE9}" type="presParOf" srcId="{B0E4A8E1-27CC-4803-8CAA-D24D0EECAAA4}" destId="{17F5B954-88B7-4285-819D-380B086AD5CE}" srcOrd="0" destOrd="0" presId="urn:microsoft.com/office/officeart/2005/8/layout/process1"/>
    <dgm:cxn modelId="{1334FBA8-857A-4813-A9FD-CC33DD44B831}" type="presParOf" srcId="{B4DE8866-2D1B-4CA1-BE32-F63C029FC3E5}" destId="{8A06BD96-3B08-4E05-98E8-99B5BBB9F13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5B4358-D0E1-4B41-86D4-61572653F22F}" type="doc">
      <dgm:prSet loTypeId="urn:microsoft.com/office/officeart/2005/8/layout/process1" loCatId="process" qsTypeId="urn:microsoft.com/office/officeart/2005/8/quickstyle/simple1" qsCatId="simple" csTypeId="urn:microsoft.com/office/officeart/2005/8/colors/accent1_2" csCatId="accent1" phldr="1"/>
      <dgm:spPr/>
    </dgm:pt>
    <dgm:pt modelId="{A79C6704-CA3F-4281-BAAD-479B36587C5D}">
      <dgm:prSet phldrT="[Text]"/>
      <dgm:spPr>
        <a:noFill/>
      </dgm:spPr>
      <dgm:t>
        <a:bodyPr/>
        <a:lstStyle/>
        <a:p>
          <a:r>
            <a:rPr lang="en-US" dirty="0"/>
            <a:t>Visual Studio Template</a:t>
          </a:r>
        </a:p>
      </dgm:t>
    </dgm:pt>
    <dgm:pt modelId="{B067D62D-C415-493E-968F-EAAD889E5588}" type="parTrans" cxnId="{852B904D-D3DC-4766-824A-5936D942CA1D}">
      <dgm:prSet/>
      <dgm:spPr/>
      <dgm:t>
        <a:bodyPr/>
        <a:lstStyle/>
        <a:p>
          <a:endParaRPr lang="en-US"/>
        </a:p>
      </dgm:t>
    </dgm:pt>
    <dgm:pt modelId="{B762FFA2-1093-4C66-A10F-36B5D244B7D9}" type="sibTrans" cxnId="{852B904D-D3DC-4766-824A-5936D942CA1D}">
      <dgm:prSet/>
      <dgm:spPr/>
      <dgm:t>
        <a:bodyPr/>
        <a:lstStyle/>
        <a:p>
          <a:endParaRPr lang="en-US"/>
        </a:p>
      </dgm:t>
    </dgm:pt>
    <dgm:pt modelId="{1CB56914-EB22-43F0-8A05-A704CD8DE6F4}">
      <dgm:prSet phldrT="[Text]"/>
      <dgm:spPr>
        <a:noFill/>
      </dgm:spPr>
      <dgm:t>
        <a:bodyPr/>
        <a:lstStyle/>
        <a:p>
          <a:r>
            <a:rPr lang="en-US" dirty="0" smtClean="0"/>
            <a:t>Simple Assistant Bot</a:t>
          </a:r>
          <a:endParaRPr lang="en-US" dirty="0"/>
        </a:p>
      </dgm:t>
    </dgm:pt>
    <dgm:pt modelId="{155193F2-3CA9-402A-B6FA-AB349A38FAD8}" type="parTrans" cxnId="{73813B79-3C56-4601-8310-12658F74CE76}">
      <dgm:prSet/>
      <dgm:spPr/>
      <dgm:t>
        <a:bodyPr/>
        <a:lstStyle/>
        <a:p>
          <a:endParaRPr lang="en-US"/>
        </a:p>
      </dgm:t>
    </dgm:pt>
    <dgm:pt modelId="{E5D65C7D-397E-4058-AF75-899F08C93C20}" type="sibTrans" cxnId="{73813B79-3C56-4601-8310-12658F74CE76}">
      <dgm:prSet/>
      <dgm:spPr/>
      <dgm:t>
        <a:bodyPr/>
        <a:lstStyle/>
        <a:p>
          <a:endParaRPr lang="en-US"/>
        </a:p>
      </dgm:t>
    </dgm:pt>
    <dgm:pt modelId="{90BCC185-34E3-4608-B228-7D530CEBC318}">
      <dgm:prSet phldrT="[Text]"/>
      <dgm:spPr>
        <a:noFill/>
      </dgm:spPr>
      <dgm:t>
        <a:bodyPr/>
        <a:lstStyle/>
        <a:p>
          <a:r>
            <a:rPr lang="en-US" dirty="0"/>
            <a:t>LUIS</a:t>
          </a:r>
        </a:p>
      </dgm:t>
    </dgm:pt>
    <dgm:pt modelId="{83081088-0DBF-442A-9A42-DCB048922E16}" type="parTrans" cxnId="{481DE7E5-CA8A-4CFD-A00A-BE3D835FBA6F}">
      <dgm:prSet/>
      <dgm:spPr/>
      <dgm:t>
        <a:bodyPr/>
        <a:lstStyle/>
        <a:p>
          <a:endParaRPr lang="en-US"/>
        </a:p>
      </dgm:t>
    </dgm:pt>
    <dgm:pt modelId="{398A8C98-7824-44BF-B548-B0143BD64D9A}" type="sibTrans" cxnId="{481DE7E5-CA8A-4CFD-A00A-BE3D835FBA6F}">
      <dgm:prSet/>
      <dgm:spPr/>
      <dgm:t>
        <a:bodyPr/>
        <a:lstStyle/>
        <a:p>
          <a:endParaRPr lang="en-US"/>
        </a:p>
      </dgm:t>
    </dgm:pt>
    <dgm:pt modelId="{933B36D1-9D17-4C1E-800E-8C87D46F6EFB}">
      <dgm:prSet phldrT="[Text]"/>
      <dgm:spPr>
        <a:solidFill>
          <a:schemeClr val="bg2">
            <a:lumMod val="75000"/>
            <a:lumOff val="25000"/>
          </a:schemeClr>
        </a:solidFill>
      </dgm:spPr>
      <dgm:t>
        <a:bodyPr/>
        <a:lstStyle/>
        <a:p>
          <a:r>
            <a:rPr lang="en-US" dirty="0"/>
            <a:t>Publish to Azure</a:t>
          </a:r>
        </a:p>
      </dgm:t>
    </dgm:pt>
    <dgm:pt modelId="{75393A13-A541-416E-84FD-C6F0AA256C88}" type="parTrans" cxnId="{DF7EC7B0-939E-4420-B6A3-9F09399503EB}">
      <dgm:prSet/>
      <dgm:spPr/>
      <dgm:t>
        <a:bodyPr/>
        <a:lstStyle/>
        <a:p>
          <a:endParaRPr lang="en-US"/>
        </a:p>
      </dgm:t>
    </dgm:pt>
    <dgm:pt modelId="{E56746E2-6550-4E75-9DB3-2E581D345975}" type="sibTrans" cxnId="{DF7EC7B0-939E-4420-B6A3-9F09399503EB}">
      <dgm:prSet/>
      <dgm:spPr/>
      <dgm:t>
        <a:bodyPr/>
        <a:lstStyle/>
        <a:p>
          <a:endParaRPr lang="en-US"/>
        </a:p>
      </dgm:t>
    </dgm:pt>
    <dgm:pt modelId="{1FEC7943-D612-49FB-BB52-B0A3C5809393}">
      <dgm:prSet phldrT="[Text]"/>
      <dgm:spPr>
        <a:solidFill>
          <a:schemeClr val="bg2">
            <a:lumMod val="75000"/>
            <a:lumOff val="25000"/>
          </a:schemeClr>
        </a:solidFill>
      </dgm:spPr>
      <dgm:t>
        <a:bodyPr/>
        <a:lstStyle/>
        <a:p>
          <a:r>
            <a:rPr lang="en-US" dirty="0"/>
            <a:t>Add dialog smarts</a:t>
          </a:r>
        </a:p>
      </dgm:t>
    </dgm:pt>
    <dgm:pt modelId="{C2964C30-1A76-42CA-B59C-2B3A03B61270}" type="parTrans" cxnId="{A68281F8-C9F1-4F8D-B56B-6B83D6ED28CA}">
      <dgm:prSet/>
      <dgm:spPr/>
      <dgm:t>
        <a:bodyPr/>
        <a:lstStyle/>
        <a:p>
          <a:endParaRPr lang="en-US"/>
        </a:p>
      </dgm:t>
    </dgm:pt>
    <dgm:pt modelId="{8F505892-4CE2-45C0-9096-A973D8D2BA33}" type="sibTrans" cxnId="{A68281F8-C9F1-4F8D-B56B-6B83D6ED28CA}">
      <dgm:prSet/>
      <dgm:spPr/>
      <dgm:t>
        <a:bodyPr/>
        <a:lstStyle/>
        <a:p>
          <a:endParaRPr lang="en-US"/>
        </a:p>
      </dgm:t>
    </dgm:pt>
    <dgm:pt modelId="{E53251D1-D351-4038-8894-F87476882F31}">
      <dgm:prSet phldrT="[Text]"/>
      <dgm:spPr>
        <a:solidFill>
          <a:schemeClr val="bg2">
            <a:lumMod val="75000"/>
            <a:lumOff val="25000"/>
          </a:schemeClr>
        </a:solidFill>
      </dgm:spPr>
      <dgm:t>
        <a:bodyPr/>
        <a:lstStyle/>
        <a:p>
          <a:r>
            <a:rPr lang="en-US" dirty="0"/>
            <a:t>Connect to users</a:t>
          </a:r>
        </a:p>
      </dgm:t>
    </dgm:pt>
    <dgm:pt modelId="{6F731442-2BD6-4704-A456-8F573DA5E62B}" type="parTrans" cxnId="{8F37FF4F-1FAF-4E92-B6EE-9E4335C7638D}">
      <dgm:prSet/>
      <dgm:spPr/>
      <dgm:t>
        <a:bodyPr/>
        <a:lstStyle/>
        <a:p>
          <a:endParaRPr lang="en-US"/>
        </a:p>
      </dgm:t>
    </dgm:pt>
    <dgm:pt modelId="{73E41D75-5EE5-4C51-A0EA-CEA2EF35DD43}" type="sibTrans" cxnId="{8F37FF4F-1FAF-4E92-B6EE-9E4335C7638D}">
      <dgm:prSet/>
      <dgm:spPr/>
      <dgm:t>
        <a:bodyPr/>
        <a:lstStyle/>
        <a:p>
          <a:endParaRPr lang="en-US"/>
        </a:p>
      </dgm:t>
    </dgm:pt>
    <dgm:pt modelId="{B4DE8866-2D1B-4CA1-BE32-F63C029FC3E5}" type="pres">
      <dgm:prSet presAssocID="{5A5B4358-D0E1-4B41-86D4-61572653F22F}" presName="Name0" presStyleCnt="0">
        <dgm:presLayoutVars>
          <dgm:dir/>
          <dgm:resizeHandles val="exact"/>
        </dgm:presLayoutVars>
      </dgm:prSet>
      <dgm:spPr/>
    </dgm:pt>
    <dgm:pt modelId="{CBE746B4-2E08-46DF-A922-554390BD3402}" type="pres">
      <dgm:prSet presAssocID="{A79C6704-CA3F-4281-BAAD-479B36587C5D}" presName="node" presStyleLbl="node1" presStyleIdx="0" presStyleCnt="6">
        <dgm:presLayoutVars>
          <dgm:bulletEnabled val="1"/>
        </dgm:presLayoutVars>
      </dgm:prSet>
      <dgm:spPr/>
      <dgm:t>
        <a:bodyPr/>
        <a:lstStyle/>
        <a:p>
          <a:endParaRPr lang="id-ID"/>
        </a:p>
      </dgm:t>
    </dgm:pt>
    <dgm:pt modelId="{81A6AA8C-CE3B-428A-9D0C-9996D6AD2336}" type="pres">
      <dgm:prSet presAssocID="{B762FFA2-1093-4C66-A10F-36B5D244B7D9}" presName="sibTrans" presStyleLbl="sibTrans2D1" presStyleIdx="0" presStyleCnt="5"/>
      <dgm:spPr/>
      <dgm:t>
        <a:bodyPr/>
        <a:lstStyle/>
        <a:p>
          <a:endParaRPr lang="id-ID"/>
        </a:p>
      </dgm:t>
    </dgm:pt>
    <dgm:pt modelId="{3B6D7F60-1601-45D7-B147-1EC1F29A8ACD}" type="pres">
      <dgm:prSet presAssocID="{B762FFA2-1093-4C66-A10F-36B5D244B7D9}" presName="connectorText" presStyleLbl="sibTrans2D1" presStyleIdx="0" presStyleCnt="5"/>
      <dgm:spPr/>
      <dgm:t>
        <a:bodyPr/>
        <a:lstStyle/>
        <a:p>
          <a:endParaRPr lang="id-ID"/>
        </a:p>
      </dgm:t>
    </dgm:pt>
    <dgm:pt modelId="{FB2E4C23-4D46-4D5E-AAAC-897DF3E3158E}" type="pres">
      <dgm:prSet presAssocID="{1CB56914-EB22-43F0-8A05-A704CD8DE6F4}" presName="node" presStyleLbl="node1" presStyleIdx="1" presStyleCnt="6">
        <dgm:presLayoutVars>
          <dgm:bulletEnabled val="1"/>
        </dgm:presLayoutVars>
      </dgm:prSet>
      <dgm:spPr/>
      <dgm:t>
        <a:bodyPr/>
        <a:lstStyle/>
        <a:p>
          <a:endParaRPr lang="id-ID"/>
        </a:p>
      </dgm:t>
    </dgm:pt>
    <dgm:pt modelId="{62EE3B8F-7382-4F48-8723-3062FC1BC403}" type="pres">
      <dgm:prSet presAssocID="{E5D65C7D-397E-4058-AF75-899F08C93C20}" presName="sibTrans" presStyleLbl="sibTrans2D1" presStyleIdx="1" presStyleCnt="5"/>
      <dgm:spPr/>
      <dgm:t>
        <a:bodyPr/>
        <a:lstStyle/>
        <a:p>
          <a:endParaRPr lang="id-ID"/>
        </a:p>
      </dgm:t>
    </dgm:pt>
    <dgm:pt modelId="{17B7AB31-3716-4613-99CA-A869186DAB20}" type="pres">
      <dgm:prSet presAssocID="{E5D65C7D-397E-4058-AF75-899F08C93C20}" presName="connectorText" presStyleLbl="sibTrans2D1" presStyleIdx="1" presStyleCnt="5"/>
      <dgm:spPr/>
      <dgm:t>
        <a:bodyPr/>
        <a:lstStyle/>
        <a:p>
          <a:endParaRPr lang="id-ID"/>
        </a:p>
      </dgm:t>
    </dgm:pt>
    <dgm:pt modelId="{F271B1F9-A5D6-429D-98DF-C2D67A2B4F33}" type="pres">
      <dgm:prSet presAssocID="{90BCC185-34E3-4608-B228-7D530CEBC318}" presName="node" presStyleLbl="node1" presStyleIdx="2" presStyleCnt="6">
        <dgm:presLayoutVars>
          <dgm:bulletEnabled val="1"/>
        </dgm:presLayoutVars>
      </dgm:prSet>
      <dgm:spPr/>
      <dgm:t>
        <a:bodyPr/>
        <a:lstStyle/>
        <a:p>
          <a:endParaRPr lang="id-ID"/>
        </a:p>
      </dgm:t>
    </dgm:pt>
    <dgm:pt modelId="{1E4540B6-525E-465B-A3F8-833C625EE210}" type="pres">
      <dgm:prSet presAssocID="{398A8C98-7824-44BF-B548-B0143BD64D9A}" presName="sibTrans" presStyleLbl="sibTrans2D1" presStyleIdx="2" presStyleCnt="5"/>
      <dgm:spPr/>
      <dgm:t>
        <a:bodyPr/>
        <a:lstStyle/>
        <a:p>
          <a:endParaRPr lang="id-ID"/>
        </a:p>
      </dgm:t>
    </dgm:pt>
    <dgm:pt modelId="{21FABED9-F82B-45BF-B325-63ACB5AB1805}" type="pres">
      <dgm:prSet presAssocID="{398A8C98-7824-44BF-B548-B0143BD64D9A}" presName="connectorText" presStyleLbl="sibTrans2D1" presStyleIdx="2" presStyleCnt="5"/>
      <dgm:spPr/>
      <dgm:t>
        <a:bodyPr/>
        <a:lstStyle/>
        <a:p>
          <a:endParaRPr lang="id-ID"/>
        </a:p>
      </dgm:t>
    </dgm:pt>
    <dgm:pt modelId="{343C6BD2-B056-4CB2-A8F0-EC67294988C4}" type="pres">
      <dgm:prSet presAssocID="{933B36D1-9D17-4C1E-800E-8C87D46F6EFB}" presName="node" presStyleLbl="node1" presStyleIdx="3" presStyleCnt="6">
        <dgm:presLayoutVars>
          <dgm:bulletEnabled val="1"/>
        </dgm:presLayoutVars>
      </dgm:prSet>
      <dgm:spPr/>
      <dgm:t>
        <a:bodyPr/>
        <a:lstStyle/>
        <a:p>
          <a:endParaRPr lang="id-ID"/>
        </a:p>
      </dgm:t>
    </dgm:pt>
    <dgm:pt modelId="{98FAD525-A9B9-4054-A5D9-AB0DF4C57663}" type="pres">
      <dgm:prSet presAssocID="{E56746E2-6550-4E75-9DB3-2E581D345975}" presName="sibTrans" presStyleLbl="sibTrans2D1" presStyleIdx="3" presStyleCnt="5"/>
      <dgm:spPr/>
      <dgm:t>
        <a:bodyPr/>
        <a:lstStyle/>
        <a:p>
          <a:endParaRPr lang="id-ID"/>
        </a:p>
      </dgm:t>
    </dgm:pt>
    <dgm:pt modelId="{CD853261-EB8F-46FB-8C24-D0D25FBE5AE6}" type="pres">
      <dgm:prSet presAssocID="{E56746E2-6550-4E75-9DB3-2E581D345975}" presName="connectorText" presStyleLbl="sibTrans2D1" presStyleIdx="3" presStyleCnt="5"/>
      <dgm:spPr/>
      <dgm:t>
        <a:bodyPr/>
        <a:lstStyle/>
        <a:p>
          <a:endParaRPr lang="id-ID"/>
        </a:p>
      </dgm:t>
    </dgm:pt>
    <dgm:pt modelId="{9B38A143-3434-4A01-AF20-0625B7FEDD63}" type="pres">
      <dgm:prSet presAssocID="{E53251D1-D351-4038-8894-F87476882F31}" presName="node" presStyleLbl="node1" presStyleIdx="4" presStyleCnt="6">
        <dgm:presLayoutVars>
          <dgm:bulletEnabled val="1"/>
        </dgm:presLayoutVars>
      </dgm:prSet>
      <dgm:spPr/>
      <dgm:t>
        <a:bodyPr/>
        <a:lstStyle/>
        <a:p>
          <a:endParaRPr lang="id-ID"/>
        </a:p>
      </dgm:t>
    </dgm:pt>
    <dgm:pt modelId="{B0E4A8E1-27CC-4803-8CAA-D24D0EECAAA4}" type="pres">
      <dgm:prSet presAssocID="{73E41D75-5EE5-4C51-A0EA-CEA2EF35DD43}" presName="sibTrans" presStyleLbl="sibTrans2D1" presStyleIdx="4" presStyleCnt="5"/>
      <dgm:spPr/>
      <dgm:t>
        <a:bodyPr/>
        <a:lstStyle/>
        <a:p>
          <a:endParaRPr lang="id-ID"/>
        </a:p>
      </dgm:t>
    </dgm:pt>
    <dgm:pt modelId="{17F5B954-88B7-4285-819D-380B086AD5CE}" type="pres">
      <dgm:prSet presAssocID="{73E41D75-5EE5-4C51-A0EA-CEA2EF35DD43}" presName="connectorText" presStyleLbl="sibTrans2D1" presStyleIdx="4" presStyleCnt="5"/>
      <dgm:spPr/>
      <dgm:t>
        <a:bodyPr/>
        <a:lstStyle/>
        <a:p>
          <a:endParaRPr lang="id-ID"/>
        </a:p>
      </dgm:t>
    </dgm:pt>
    <dgm:pt modelId="{8A06BD96-3B08-4E05-98E8-99B5BBB9F138}" type="pres">
      <dgm:prSet presAssocID="{1FEC7943-D612-49FB-BB52-B0A3C5809393}" presName="node" presStyleLbl="node1" presStyleIdx="5" presStyleCnt="6">
        <dgm:presLayoutVars>
          <dgm:bulletEnabled val="1"/>
        </dgm:presLayoutVars>
      </dgm:prSet>
      <dgm:spPr/>
      <dgm:t>
        <a:bodyPr/>
        <a:lstStyle/>
        <a:p>
          <a:endParaRPr lang="id-ID"/>
        </a:p>
      </dgm:t>
    </dgm:pt>
  </dgm:ptLst>
  <dgm:cxnLst>
    <dgm:cxn modelId="{E6E51AF6-1EE1-4996-BF8D-5984A73EB006}" type="presOf" srcId="{1CB56914-EB22-43F0-8A05-A704CD8DE6F4}" destId="{FB2E4C23-4D46-4D5E-AAAC-897DF3E3158E}" srcOrd="0" destOrd="0" presId="urn:microsoft.com/office/officeart/2005/8/layout/process1"/>
    <dgm:cxn modelId="{DF7EC7B0-939E-4420-B6A3-9F09399503EB}" srcId="{5A5B4358-D0E1-4B41-86D4-61572653F22F}" destId="{933B36D1-9D17-4C1E-800E-8C87D46F6EFB}" srcOrd="3" destOrd="0" parTransId="{75393A13-A541-416E-84FD-C6F0AA256C88}" sibTransId="{E56746E2-6550-4E75-9DB3-2E581D345975}"/>
    <dgm:cxn modelId="{22B96930-21E5-4DFC-B740-04FFCA875526}" type="presOf" srcId="{B762FFA2-1093-4C66-A10F-36B5D244B7D9}" destId="{81A6AA8C-CE3B-428A-9D0C-9996D6AD2336}" srcOrd="0" destOrd="0" presId="urn:microsoft.com/office/officeart/2005/8/layout/process1"/>
    <dgm:cxn modelId="{35ACE77A-48C1-4E90-BABE-319D1ED93944}" type="presOf" srcId="{B762FFA2-1093-4C66-A10F-36B5D244B7D9}" destId="{3B6D7F60-1601-45D7-B147-1EC1F29A8ACD}" srcOrd="1" destOrd="0" presId="urn:microsoft.com/office/officeart/2005/8/layout/process1"/>
    <dgm:cxn modelId="{6D051A62-76CB-4B70-AF4D-7C8C38F6EC50}" type="presOf" srcId="{398A8C98-7824-44BF-B548-B0143BD64D9A}" destId="{1E4540B6-525E-465B-A3F8-833C625EE210}" srcOrd="0" destOrd="0" presId="urn:microsoft.com/office/officeart/2005/8/layout/process1"/>
    <dgm:cxn modelId="{AE80A411-FE8B-4697-9E69-10EF5104FF87}" type="presOf" srcId="{933B36D1-9D17-4C1E-800E-8C87D46F6EFB}" destId="{343C6BD2-B056-4CB2-A8F0-EC67294988C4}" srcOrd="0" destOrd="0" presId="urn:microsoft.com/office/officeart/2005/8/layout/process1"/>
    <dgm:cxn modelId="{74214558-216D-44A9-8717-0DAFB2086EA0}" type="presOf" srcId="{73E41D75-5EE5-4C51-A0EA-CEA2EF35DD43}" destId="{17F5B954-88B7-4285-819D-380B086AD5CE}" srcOrd="1" destOrd="0" presId="urn:microsoft.com/office/officeart/2005/8/layout/process1"/>
    <dgm:cxn modelId="{852B904D-D3DC-4766-824A-5936D942CA1D}" srcId="{5A5B4358-D0E1-4B41-86D4-61572653F22F}" destId="{A79C6704-CA3F-4281-BAAD-479B36587C5D}" srcOrd="0" destOrd="0" parTransId="{B067D62D-C415-493E-968F-EAAD889E5588}" sibTransId="{B762FFA2-1093-4C66-A10F-36B5D244B7D9}"/>
    <dgm:cxn modelId="{89ED59D5-983B-449D-8ECA-62AFDC5F0B96}" type="presOf" srcId="{E5D65C7D-397E-4058-AF75-899F08C93C20}" destId="{17B7AB31-3716-4613-99CA-A869186DAB20}" srcOrd="1" destOrd="0" presId="urn:microsoft.com/office/officeart/2005/8/layout/process1"/>
    <dgm:cxn modelId="{F0DBF0D1-16CA-485D-B69E-DD7039851379}" type="presOf" srcId="{E5D65C7D-397E-4058-AF75-899F08C93C20}" destId="{62EE3B8F-7382-4F48-8723-3062FC1BC403}" srcOrd="0" destOrd="0" presId="urn:microsoft.com/office/officeart/2005/8/layout/process1"/>
    <dgm:cxn modelId="{7B73BDE8-7F3A-4412-8912-4C5680C38C68}" type="presOf" srcId="{E53251D1-D351-4038-8894-F87476882F31}" destId="{9B38A143-3434-4A01-AF20-0625B7FEDD63}" srcOrd="0" destOrd="0" presId="urn:microsoft.com/office/officeart/2005/8/layout/process1"/>
    <dgm:cxn modelId="{8DC65EC7-0ABA-415E-A7C6-406C12F46BBC}" type="presOf" srcId="{A79C6704-CA3F-4281-BAAD-479B36587C5D}" destId="{CBE746B4-2E08-46DF-A922-554390BD3402}" srcOrd="0" destOrd="0" presId="urn:microsoft.com/office/officeart/2005/8/layout/process1"/>
    <dgm:cxn modelId="{8F37FF4F-1FAF-4E92-B6EE-9E4335C7638D}" srcId="{5A5B4358-D0E1-4B41-86D4-61572653F22F}" destId="{E53251D1-D351-4038-8894-F87476882F31}" srcOrd="4" destOrd="0" parTransId="{6F731442-2BD6-4704-A456-8F573DA5E62B}" sibTransId="{73E41D75-5EE5-4C51-A0EA-CEA2EF35DD43}"/>
    <dgm:cxn modelId="{042FE71B-CB3F-483E-B58F-B4C513F80E33}" type="presOf" srcId="{1FEC7943-D612-49FB-BB52-B0A3C5809393}" destId="{8A06BD96-3B08-4E05-98E8-99B5BBB9F138}" srcOrd="0" destOrd="0" presId="urn:microsoft.com/office/officeart/2005/8/layout/process1"/>
    <dgm:cxn modelId="{73813B79-3C56-4601-8310-12658F74CE76}" srcId="{5A5B4358-D0E1-4B41-86D4-61572653F22F}" destId="{1CB56914-EB22-43F0-8A05-A704CD8DE6F4}" srcOrd="1" destOrd="0" parTransId="{155193F2-3CA9-402A-B6FA-AB349A38FAD8}" sibTransId="{E5D65C7D-397E-4058-AF75-899F08C93C20}"/>
    <dgm:cxn modelId="{06B85D2C-15F9-45FB-BFAF-A6CEA0D65DAB}" type="presOf" srcId="{E56746E2-6550-4E75-9DB3-2E581D345975}" destId="{CD853261-EB8F-46FB-8C24-D0D25FBE5AE6}" srcOrd="1" destOrd="0" presId="urn:microsoft.com/office/officeart/2005/8/layout/process1"/>
    <dgm:cxn modelId="{15578098-056A-4153-A51E-748A30C0C69F}" type="presOf" srcId="{90BCC185-34E3-4608-B228-7D530CEBC318}" destId="{F271B1F9-A5D6-429D-98DF-C2D67A2B4F33}" srcOrd="0" destOrd="0" presId="urn:microsoft.com/office/officeart/2005/8/layout/process1"/>
    <dgm:cxn modelId="{D28D83D2-7F66-41AF-B1D9-738FAB087C25}" type="presOf" srcId="{73E41D75-5EE5-4C51-A0EA-CEA2EF35DD43}" destId="{B0E4A8E1-27CC-4803-8CAA-D24D0EECAAA4}" srcOrd="0" destOrd="0" presId="urn:microsoft.com/office/officeart/2005/8/layout/process1"/>
    <dgm:cxn modelId="{481DE7E5-CA8A-4CFD-A00A-BE3D835FBA6F}" srcId="{5A5B4358-D0E1-4B41-86D4-61572653F22F}" destId="{90BCC185-34E3-4608-B228-7D530CEBC318}" srcOrd="2" destOrd="0" parTransId="{83081088-0DBF-442A-9A42-DCB048922E16}" sibTransId="{398A8C98-7824-44BF-B548-B0143BD64D9A}"/>
    <dgm:cxn modelId="{7D0CF595-5396-4C5A-8409-56291DCC9967}" type="presOf" srcId="{398A8C98-7824-44BF-B548-B0143BD64D9A}" destId="{21FABED9-F82B-45BF-B325-63ACB5AB1805}" srcOrd="1" destOrd="0" presId="urn:microsoft.com/office/officeart/2005/8/layout/process1"/>
    <dgm:cxn modelId="{981246CF-4DC1-4942-82EF-A9D405B23CFE}" type="presOf" srcId="{E56746E2-6550-4E75-9DB3-2E581D345975}" destId="{98FAD525-A9B9-4054-A5D9-AB0DF4C57663}" srcOrd="0" destOrd="0" presId="urn:microsoft.com/office/officeart/2005/8/layout/process1"/>
    <dgm:cxn modelId="{A68281F8-C9F1-4F8D-B56B-6B83D6ED28CA}" srcId="{5A5B4358-D0E1-4B41-86D4-61572653F22F}" destId="{1FEC7943-D612-49FB-BB52-B0A3C5809393}" srcOrd="5" destOrd="0" parTransId="{C2964C30-1A76-42CA-B59C-2B3A03B61270}" sibTransId="{8F505892-4CE2-45C0-9096-A973D8D2BA33}"/>
    <dgm:cxn modelId="{FB4D3DBB-587C-4E0E-B7A0-E88705337307}" type="presOf" srcId="{5A5B4358-D0E1-4B41-86D4-61572653F22F}" destId="{B4DE8866-2D1B-4CA1-BE32-F63C029FC3E5}" srcOrd="0" destOrd="0" presId="urn:microsoft.com/office/officeart/2005/8/layout/process1"/>
    <dgm:cxn modelId="{99E67B8C-01CC-4EC8-B32B-12B513BBFF12}" type="presParOf" srcId="{B4DE8866-2D1B-4CA1-BE32-F63C029FC3E5}" destId="{CBE746B4-2E08-46DF-A922-554390BD3402}" srcOrd="0" destOrd="0" presId="urn:microsoft.com/office/officeart/2005/8/layout/process1"/>
    <dgm:cxn modelId="{3F4DC1C5-D612-4A72-B538-B51C75DC29CE}" type="presParOf" srcId="{B4DE8866-2D1B-4CA1-BE32-F63C029FC3E5}" destId="{81A6AA8C-CE3B-428A-9D0C-9996D6AD2336}" srcOrd="1" destOrd="0" presId="urn:microsoft.com/office/officeart/2005/8/layout/process1"/>
    <dgm:cxn modelId="{5EB14841-E7F9-4FC1-B8A7-2C65A0F728A8}" type="presParOf" srcId="{81A6AA8C-CE3B-428A-9D0C-9996D6AD2336}" destId="{3B6D7F60-1601-45D7-B147-1EC1F29A8ACD}" srcOrd="0" destOrd="0" presId="urn:microsoft.com/office/officeart/2005/8/layout/process1"/>
    <dgm:cxn modelId="{4BD07002-4C2C-4B7F-B2FA-F47009D44011}" type="presParOf" srcId="{B4DE8866-2D1B-4CA1-BE32-F63C029FC3E5}" destId="{FB2E4C23-4D46-4D5E-AAAC-897DF3E3158E}" srcOrd="2" destOrd="0" presId="urn:microsoft.com/office/officeart/2005/8/layout/process1"/>
    <dgm:cxn modelId="{AF4859DB-0D15-40E8-89EC-676C2A5F11EF}" type="presParOf" srcId="{B4DE8866-2D1B-4CA1-BE32-F63C029FC3E5}" destId="{62EE3B8F-7382-4F48-8723-3062FC1BC403}" srcOrd="3" destOrd="0" presId="urn:microsoft.com/office/officeart/2005/8/layout/process1"/>
    <dgm:cxn modelId="{6394266C-A4B4-4CAF-B95A-A9AC5BBFBDC7}" type="presParOf" srcId="{62EE3B8F-7382-4F48-8723-3062FC1BC403}" destId="{17B7AB31-3716-4613-99CA-A869186DAB20}" srcOrd="0" destOrd="0" presId="urn:microsoft.com/office/officeart/2005/8/layout/process1"/>
    <dgm:cxn modelId="{5AEB5FB8-4D74-4BD9-B817-6081212020C2}" type="presParOf" srcId="{B4DE8866-2D1B-4CA1-BE32-F63C029FC3E5}" destId="{F271B1F9-A5D6-429D-98DF-C2D67A2B4F33}" srcOrd="4" destOrd="0" presId="urn:microsoft.com/office/officeart/2005/8/layout/process1"/>
    <dgm:cxn modelId="{42DDD404-CBE5-4D8B-831E-71F3C0CC4987}" type="presParOf" srcId="{B4DE8866-2D1B-4CA1-BE32-F63C029FC3E5}" destId="{1E4540B6-525E-465B-A3F8-833C625EE210}" srcOrd="5" destOrd="0" presId="urn:microsoft.com/office/officeart/2005/8/layout/process1"/>
    <dgm:cxn modelId="{8B6ABAB1-97F3-44B9-8583-226BB2F47412}" type="presParOf" srcId="{1E4540B6-525E-465B-A3F8-833C625EE210}" destId="{21FABED9-F82B-45BF-B325-63ACB5AB1805}" srcOrd="0" destOrd="0" presId="urn:microsoft.com/office/officeart/2005/8/layout/process1"/>
    <dgm:cxn modelId="{1E99320E-8A3F-432E-B691-EC378F62AF40}" type="presParOf" srcId="{B4DE8866-2D1B-4CA1-BE32-F63C029FC3E5}" destId="{343C6BD2-B056-4CB2-A8F0-EC67294988C4}" srcOrd="6" destOrd="0" presId="urn:microsoft.com/office/officeart/2005/8/layout/process1"/>
    <dgm:cxn modelId="{8EDBCC33-8256-4292-A1C5-FC8D07E1AABA}" type="presParOf" srcId="{B4DE8866-2D1B-4CA1-BE32-F63C029FC3E5}" destId="{98FAD525-A9B9-4054-A5D9-AB0DF4C57663}" srcOrd="7" destOrd="0" presId="urn:microsoft.com/office/officeart/2005/8/layout/process1"/>
    <dgm:cxn modelId="{34D68D40-06E7-44F4-8405-55438F3AD59D}" type="presParOf" srcId="{98FAD525-A9B9-4054-A5D9-AB0DF4C57663}" destId="{CD853261-EB8F-46FB-8C24-D0D25FBE5AE6}" srcOrd="0" destOrd="0" presId="urn:microsoft.com/office/officeart/2005/8/layout/process1"/>
    <dgm:cxn modelId="{1AB25C00-FBF7-4CCA-9526-E674903C85F1}" type="presParOf" srcId="{B4DE8866-2D1B-4CA1-BE32-F63C029FC3E5}" destId="{9B38A143-3434-4A01-AF20-0625B7FEDD63}" srcOrd="8" destOrd="0" presId="urn:microsoft.com/office/officeart/2005/8/layout/process1"/>
    <dgm:cxn modelId="{10F7193D-DA8C-456F-A5A3-22027A2545A0}" type="presParOf" srcId="{B4DE8866-2D1B-4CA1-BE32-F63C029FC3E5}" destId="{B0E4A8E1-27CC-4803-8CAA-D24D0EECAAA4}" srcOrd="9" destOrd="0" presId="urn:microsoft.com/office/officeart/2005/8/layout/process1"/>
    <dgm:cxn modelId="{E4196142-B10A-4AEF-98F3-77B655F87CE9}" type="presParOf" srcId="{B0E4A8E1-27CC-4803-8CAA-D24D0EECAAA4}" destId="{17F5B954-88B7-4285-819D-380B086AD5CE}" srcOrd="0" destOrd="0" presId="urn:microsoft.com/office/officeart/2005/8/layout/process1"/>
    <dgm:cxn modelId="{1334FBA8-857A-4813-A9FD-CC33DD44B831}" type="presParOf" srcId="{B4DE8866-2D1B-4CA1-BE32-F63C029FC3E5}" destId="{8A06BD96-3B08-4E05-98E8-99B5BBB9F138}"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5B4358-D0E1-4B41-86D4-61572653F22F}" type="doc">
      <dgm:prSet loTypeId="urn:microsoft.com/office/officeart/2005/8/layout/process1" loCatId="process" qsTypeId="urn:microsoft.com/office/officeart/2005/8/quickstyle/simple1" qsCatId="simple" csTypeId="urn:microsoft.com/office/officeart/2005/8/colors/accent1_2" csCatId="accent1" phldr="1"/>
      <dgm:spPr/>
    </dgm:pt>
    <dgm:pt modelId="{A79C6704-CA3F-4281-BAAD-479B36587C5D}">
      <dgm:prSet phldrT="[Text]"/>
      <dgm:spPr>
        <a:noFill/>
      </dgm:spPr>
      <dgm:t>
        <a:bodyPr/>
        <a:lstStyle/>
        <a:p>
          <a:r>
            <a:rPr lang="en-US" dirty="0"/>
            <a:t>Visual Studio Template</a:t>
          </a:r>
        </a:p>
      </dgm:t>
    </dgm:pt>
    <dgm:pt modelId="{B067D62D-C415-493E-968F-EAAD889E5588}" type="parTrans" cxnId="{852B904D-D3DC-4766-824A-5936D942CA1D}">
      <dgm:prSet/>
      <dgm:spPr/>
      <dgm:t>
        <a:bodyPr/>
        <a:lstStyle/>
        <a:p>
          <a:endParaRPr lang="en-US"/>
        </a:p>
      </dgm:t>
    </dgm:pt>
    <dgm:pt modelId="{B762FFA2-1093-4C66-A10F-36B5D244B7D9}" type="sibTrans" cxnId="{852B904D-D3DC-4766-824A-5936D942CA1D}">
      <dgm:prSet/>
      <dgm:spPr/>
      <dgm:t>
        <a:bodyPr/>
        <a:lstStyle/>
        <a:p>
          <a:endParaRPr lang="en-US"/>
        </a:p>
      </dgm:t>
    </dgm:pt>
    <dgm:pt modelId="{1CB56914-EB22-43F0-8A05-A704CD8DE6F4}">
      <dgm:prSet phldrT="[Text]"/>
      <dgm:spPr>
        <a:noFill/>
      </dgm:spPr>
      <dgm:t>
        <a:bodyPr/>
        <a:lstStyle/>
        <a:p>
          <a:r>
            <a:rPr lang="en-US" dirty="0" smtClean="0"/>
            <a:t>Simple Assistant Bot</a:t>
          </a:r>
          <a:endParaRPr lang="en-US" dirty="0"/>
        </a:p>
      </dgm:t>
    </dgm:pt>
    <dgm:pt modelId="{155193F2-3CA9-402A-B6FA-AB349A38FAD8}" type="parTrans" cxnId="{73813B79-3C56-4601-8310-12658F74CE76}">
      <dgm:prSet/>
      <dgm:spPr/>
      <dgm:t>
        <a:bodyPr/>
        <a:lstStyle/>
        <a:p>
          <a:endParaRPr lang="en-US"/>
        </a:p>
      </dgm:t>
    </dgm:pt>
    <dgm:pt modelId="{E5D65C7D-397E-4058-AF75-899F08C93C20}" type="sibTrans" cxnId="{73813B79-3C56-4601-8310-12658F74CE76}">
      <dgm:prSet/>
      <dgm:spPr/>
      <dgm:t>
        <a:bodyPr/>
        <a:lstStyle/>
        <a:p>
          <a:endParaRPr lang="en-US"/>
        </a:p>
      </dgm:t>
    </dgm:pt>
    <dgm:pt modelId="{90BCC185-34E3-4608-B228-7D530CEBC318}">
      <dgm:prSet phldrT="[Text]"/>
      <dgm:spPr>
        <a:noFill/>
      </dgm:spPr>
      <dgm:t>
        <a:bodyPr/>
        <a:lstStyle/>
        <a:p>
          <a:r>
            <a:rPr lang="en-US" dirty="0"/>
            <a:t>LUIS</a:t>
          </a:r>
        </a:p>
      </dgm:t>
    </dgm:pt>
    <dgm:pt modelId="{83081088-0DBF-442A-9A42-DCB048922E16}" type="parTrans" cxnId="{481DE7E5-CA8A-4CFD-A00A-BE3D835FBA6F}">
      <dgm:prSet/>
      <dgm:spPr/>
      <dgm:t>
        <a:bodyPr/>
        <a:lstStyle/>
        <a:p>
          <a:endParaRPr lang="en-US"/>
        </a:p>
      </dgm:t>
    </dgm:pt>
    <dgm:pt modelId="{398A8C98-7824-44BF-B548-B0143BD64D9A}" type="sibTrans" cxnId="{481DE7E5-CA8A-4CFD-A00A-BE3D835FBA6F}">
      <dgm:prSet/>
      <dgm:spPr/>
      <dgm:t>
        <a:bodyPr/>
        <a:lstStyle/>
        <a:p>
          <a:endParaRPr lang="en-US"/>
        </a:p>
      </dgm:t>
    </dgm:pt>
    <dgm:pt modelId="{933B36D1-9D17-4C1E-800E-8C87D46F6EFB}">
      <dgm:prSet phldrT="[Text]"/>
      <dgm:spPr>
        <a:noFill/>
      </dgm:spPr>
      <dgm:t>
        <a:bodyPr/>
        <a:lstStyle/>
        <a:p>
          <a:r>
            <a:rPr lang="en-US" dirty="0"/>
            <a:t>Publish to Azure</a:t>
          </a:r>
        </a:p>
      </dgm:t>
    </dgm:pt>
    <dgm:pt modelId="{75393A13-A541-416E-84FD-C6F0AA256C88}" type="parTrans" cxnId="{DF7EC7B0-939E-4420-B6A3-9F09399503EB}">
      <dgm:prSet/>
      <dgm:spPr/>
      <dgm:t>
        <a:bodyPr/>
        <a:lstStyle/>
        <a:p>
          <a:endParaRPr lang="en-US"/>
        </a:p>
      </dgm:t>
    </dgm:pt>
    <dgm:pt modelId="{E56746E2-6550-4E75-9DB3-2E581D345975}" type="sibTrans" cxnId="{DF7EC7B0-939E-4420-B6A3-9F09399503EB}">
      <dgm:prSet/>
      <dgm:spPr/>
      <dgm:t>
        <a:bodyPr/>
        <a:lstStyle/>
        <a:p>
          <a:endParaRPr lang="en-US"/>
        </a:p>
      </dgm:t>
    </dgm:pt>
    <dgm:pt modelId="{1FEC7943-D612-49FB-BB52-B0A3C5809393}">
      <dgm:prSet phldrT="[Text]"/>
      <dgm:spPr>
        <a:solidFill>
          <a:schemeClr val="bg2">
            <a:lumMod val="75000"/>
            <a:lumOff val="25000"/>
          </a:schemeClr>
        </a:solidFill>
      </dgm:spPr>
      <dgm:t>
        <a:bodyPr/>
        <a:lstStyle/>
        <a:p>
          <a:r>
            <a:rPr lang="en-US" dirty="0"/>
            <a:t>Add dialog smarts</a:t>
          </a:r>
        </a:p>
      </dgm:t>
    </dgm:pt>
    <dgm:pt modelId="{C2964C30-1A76-42CA-B59C-2B3A03B61270}" type="parTrans" cxnId="{A68281F8-C9F1-4F8D-B56B-6B83D6ED28CA}">
      <dgm:prSet/>
      <dgm:spPr/>
      <dgm:t>
        <a:bodyPr/>
        <a:lstStyle/>
        <a:p>
          <a:endParaRPr lang="en-US"/>
        </a:p>
      </dgm:t>
    </dgm:pt>
    <dgm:pt modelId="{8F505892-4CE2-45C0-9096-A973D8D2BA33}" type="sibTrans" cxnId="{A68281F8-C9F1-4F8D-B56B-6B83D6ED28CA}">
      <dgm:prSet/>
      <dgm:spPr/>
      <dgm:t>
        <a:bodyPr/>
        <a:lstStyle/>
        <a:p>
          <a:endParaRPr lang="en-US"/>
        </a:p>
      </dgm:t>
    </dgm:pt>
    <dgm:pt modelId="{E53251D1-D351-4038-8894-F87476882F31}">
      <dgm:prSet phldrT="[Text]"/>
      <dgm:spPr>
        <a:noFill/>
      </dgm:spPr>
      <dgm:t>
        <a:bodyPr/>
        <a:lstStyle/>
        <a:p>
          <a:r>
            <a:rPr lang="en-US" dirty="0"/>
            <a:t>Connect to users</a:t>
          </a:r>
        </a:p>
      </dgm:t>
    </dgm:pt>
    <dgm:pt modelId="{6F731442-2BD6-4704-A456-8F573DA5E62B}" type="parTrans" cxnId="{8F37FF4F-1FAF-4E92-B6EE-9E4335C7638D}">
      <dgm:prSet/>
      <dgm:spPr/>
      <dgm:t>
        <a:bodyPr/>
        <a:lstStyle/>
        <a:p>
          <a:endParaRPr lang="en-US"/>
        </a:p>
      </dgm:t>
    </dgm:pt>
    <dgm:pt modelId="{73E41D75-5EE5-4C51-A0EA-CEA2EF35DD43}" type="sibTrans" cxnId="{8F37FF4F-1FAF-4E92-B6EE-9E4335C7638D}">
      <dgm:prSet/>
      <dgm:spPr/>
      <dgm:t>
        <a:bodyPr/>
        <a:lstStyle/>
        <a:p>
          <a:endParaRPr lang="en-US"/>
        </a:p>
      </dgm:t>
    </dgm:pt>
    <dgm:pt modelId="{B4DE8866-2D1B-4CA1-BE32-F63C029FC3E5}" type="pres">
      <dgm:prSet presAssocID="{5A5B4358-D0E1-4B41-86D4-61572653F22F}" presName="Name0" presStyleCnt="0">
        <dgm:presLayoutVars>
          <dgm:dir/>
          <dgm:resizeHandles val="exact"/>
        </dgm:presLayoutVars>
      </dgm:prSet>
      <dgm:spPr/>
    </dgm:pt>
    <dgm:pt modelId="{CBE746B4-2E08-46DF-A922-554390BD3402}" type="pres">
      <dgm:prSet presAssocID="{A79C6704-CA3F-4281-BAAD-479B36587C5D}" presName="node" presStyleLbl="node1" presStyleIdx="0" presStyleCnt="6">
        <dgm:presLayoutVars>
          <dgm:bulletEnabled val="1"/>
        </dgm:presLayoutVars>
      </dgm:prSet>
      <dgm:spPr/>
      <dgm:t>
        <a:bodyPr/>
        <a:lstStyle/>
        <a:p>
          <a:endParaRPr lang="id-ID"/>
        </a:p>
      </dgm:t>
    </dgm:pt>
    <dgm:pt modelId="{81A6AA8C-CE3B-428A-9D0C-9996D6AD2336}" type="pres">
      <dgm:prSet presAssocID="{B762FFA2-1093-4C66-A10F-36B5D244B7D9}" presName="sibTrans" presStyleLbl="sibTrans2D1" presStyleIdx="0" presStyleCnt="5"/>
      <dgm:spPr/>
      <dgm:t>
        <a:bodyPr/>
        <a:lstStyle/>
        <a:p>
          <a:endParaRPr lang="id-ID"/>
        </a:p>
      </dgm:t>
    </dgm:pt>
    <dgm:pt modelId="{3B6D7F60-1601-45D7-B147-1EC1F29A8ACD}" type="pres">
      <dgm:prSet presAssocID="{B762FFA2-1093-4C66-A10F-36B5D244B7D9}" presName="connectorText" presStyleLbl="sibTrans2D1" presStyleIdx="0" presStyleCnt="5"/>
      <dgm:spPr/>
      <dgm:t>
        <a:bodyPr/>
        <a:lstStyle/>
        <a:p>
          <a:endParaRPr lang="id-ID"/>
        </a:p>
      </dgm:t>
    </dgm:pt>
    <dgm:pt modelId="{FB2E4C23-4D46-4D5E-AAAC-897DF3E3158E}" type="pres">
      <dgm:prSet presAssocID="{1CB56914-EB22-43F0-8A05-A704CD8DE6F4}" presName="node" presStyleLbl="node1" presStyleIdx="1" presStyleCnt="6">
        <dgm:presLayoutVars>
          <dgm:bulletEnabled val="1"/>
        </dgm:presLayoutVars>
      </dgm:prSet>
      <dgm:spPr/>
      <dgm:t>
        <a:bodyPr/>
        <a:lstStyle/>
        <a:p>
          <a:endParaRPr lang="id-ID"/>
        </a:p>
      </dgm:t>
    </dgm:pt>
    <dgm:pt modelId="{62EE3B8F-7382-4F48-8723-3062FC1BC403}" type="pres">
      <dgm:prSet presAssocID="{E5D65C7D-397E-4058-AF75-899F08C93C20}" presName="sibTrans" presStyleLbl="sibTrans2D1" presStyleIdx="1" presStyleCnt="5"/>
      <dgm:spPr/>
      <dgm:t>
        <a:bodyPr/>
        <a:lstStyle/>
        <a:p>
          <a:endParaRPr lang="id-ID"/>
        </a:p>
      </dgm:t>
    </dgm:pt>
    <dgm:pt modelId="{17B7AB31-3716-4613-99CA-A869186DAB20}" type="pres">
      <dgm:prSet presAssocID="{E5D65C7D-397E-4058-AF75-899F08C93C20}" presName="connectorText" presStyleLbl="sibTrans2D1" presStyleIdx="1" presStyleCnt="5"/>
      <dgm:spPr/>
      <dgm:t>
        <a:bodyPr/>
        <a:lstStyle/>
        <a:p>
          <a:endParaRPr lang="id-ID"/>
        </a:p>
      </dgm:t>
    </dgm:pt>
    <dgm:pt modelId="{F271B1F9-A5D6-429D-98DF-C2D67A2B4F33}" type="pres">
      <dgm:prSet presAssocID="{90BCC185-34E3-4608-B228-7D530CEBC318}" presName="node" presStyleLbl="node1" presStyleIdx="2" presStyleCnt="6">
        <dgm:presLayoutVars>
          <dgm:bulletEnabled val="1"/>
        </dgm:presLayoutVars>
      </dgm:prSet>
      <dgm:spPr/>
      <dgm:t>
        <a:bodyPr/>
        <a:lstStyle/>
        <a:p>
          <a:endParaRPr lang="id-ID"/>
        </a:p>
      </dgm:t>
    </dgm:pt>
    <dgm:pt modelId="{1E4540B6-525E-465B-A3F8-833C625EE210}" type="pres">
      <dgm:prSet presAssocID="{398A8C98-7824-44BF-B548-B0143BD64D9A}" presName="sibTrans" presStyleLbl="sibTrans2D1" presStyleIdx="2" presStyleCnt="5"/>
      <dgm:spPr/>
      <dgm:t>
        <a:bodyPr/>
        <a:lstStyle/>
        <a:p>
          <a:endParaRPr lang="id-ID"/>
        </a:p>
      </dgm:t>
    </dgm:pt>
    <dgm:pt modelId="{21FABED9-F82B-45BF-B325-63ACB5AB1805}" type="pres">
      <dgm:prSet presAssocID="{398A8C98-7824-44BF-B548-B0143BD64D9A}" presName="connectorText" presStyleLbl="sibTrans2D1" presStyleIdx="2" presStyleCnt="5"/>
      <dgm:spPr/>
      <dgm:t>
        <a:bodyPr/>
        <a:lstStyle/>
        <a:p>
          <a:endParaRPr lang="id-ID"/>
        </a:p>
      </dgm:t>
    </dgm:pt>
    <dgm:pt modelId="{343C6BD2-B056-4CB2-A8F0-EC67294988C4}" type="pres">
      <dgm:prSet presAssocID="{933B36D1-9D17-4C1E-800E-8C87D46F6EFB}" presName="node" presStyleLbl="node1" presStyleIdx="3" presStyleCnt="6">
        <dgm:presLayoutVars>
          <dgm:bulletEnabled val="1"/>
        </dgm:presLayoutVars>
      </dgm:prSet>
      <dgm:spPr/>
      <dgm:t>
        <a:bodyPr/>
        <a:lstStyle/>
        <a:p>
          <a:endParaRPr lang="id-ID"/>
        </a:p>
      </dgm:t>
    </dgm:pt>
    <dgm:pt modelId="{98FAD525-A9B9-4054-A5D9-AB0DF4C57663}" type="pres">
      <dgm:prSet presAssocID="{E56746E2-6550-4E75-9DB3-2E581D345975}" presName="sibTrans" presStyleLbl="sibTrans2D1" presStyleIdx="3" presStyleCnt="5"/>
      <dgm:spPr/>
      <dgm:t>
        <a:bodyPr/>
        <a:lstStyle/>
        <a:p>
          <a:endParaRPr lang="id-ID"/>
        </a:p>
      </dgm:t>
    </dgm:pt>
    <dgm:pt modelId="{CD853261-EB8F-46FB-8C24-D0D25FBE5AE6}" type="pres">
      <dgm:prSet presAssocID="{E56746E2-6550-4E75-9DB3-2E581D345975}" presName="connectorText" presStyleLbl="sibTrans2D1" presStyleIdx="3" presStyleCnt="5"/>
      <dgm:spPr/>
      <dgm:t>
        <a:bodyPr/>
        <a:lstStyle/>
        <a:p>
          <a:endParaRPr lang="id-ID"/>
        </a:p>
      </dgm:t>
    </dgm:pt>
    <dgm:pt modelId="{9B38A143-3434-4A01-AF20-0625B7FEDD63}" type="pres">
      <dgm:prSet presAssocID="{E53251D1-D351-4038-8894-F87476882F31}" presName="node" presStyleLbl="node1" presStyleIdx="4" presStyleCnt="6">
        <dgm:presLayoutVars>
          <dgm:bulletEnabled val="1"/>
        </dgm:presLayoutVars>
      </dgm:prSet>
      <dgm:spPr/>
      <dgm:t>
        <a:bodyPr/>
        <a:lstStyle/>
        <a:p>
          <a:endParaRPr lang="id-ID"/>
        </a:p>
      </dgm:t>
    </dgm:pt>
    <dgm:pt modelId="{B0E4A8E1-27CC-4803-8CAA-D24D0EECAAA4}" type="pres">
      <dgm:prSet presAssocID="{73E41D75-5EE5-4C51-A0EA-CEA2EF35DD43}" presName="sibTrans" presStyleLbl="sibTrans2D1" presStyleIdx="4" presStyleCnt="5"/>
      <dgm:spPr/>
      <dgm:t>
        <a:bodyPr/>
        <a:lstStyle/>
        <a:p>
          <a:endParaRPr lang="id-ID"/>
        </a:p>
      </dgm:t>
    </dgm:pt>
    <dgm:pt modelId="{17F5B954-88B7-4285-819D-380B086AD5CE}" type="pres">
      <dgm:prSet presAssocID="{73E41D75-5EE5-4C51-A0EA-CEA2EF35DD43}" presName="connectorText" presStyleLbl="sibTrans2D1" presStyleIdx="4" presStyleCnt="5"/>
      <dgm:spPr/>
      <dgm:t>
        <a:bodyPr/>
        <a:lstStyle/>
        <a:p>
          <a:endParaRPr lang="id-ID"/>
        </a:p>
      </dgm:t>
    </dgm:pt>
    <dgm:pt modelId="{8A06BD96-3B08-4E05-98E8-99B5BBB9F138}" type="pres">
      <dgm:prSet presAssocID="{1FEC7943-D612-49FB-BB52-B0A3C5809393}" presName="node" presStyleLbl="node1" presStyleIdx="5" presStyleCnt="6">
        <dgm:presLayoutVars>
          <dgm:bulletEnabled val="1"/>
        </dgm:presLayoutVars>
      </dgm:prSet>
      <dgm:spPr/>
      <dgm:t>
        <a:bodyPr/>
        <a:lstStyle/>
        <a:p>
          <a:endParaRPr lang="id-ID"/>
        </a:p>
      </dgm:t>
    </dgm:pt>
  </dgm:ptLst>
  <dgm:cxnLst>
    <dgm:cxn modelId="{E6E51AF6-1EE1-4996-BF8D-5984A73EB006}" type="presOf" srcId="{1CB56914-EB22-43F0-8A05-A704CD8DE6F4}" destId="{FB2E4C23-4D46-4D5E-AAAC-897DF3E3158E}" srcOrd="0" destOrd="0" presId="urn:microsoft.com/office/officeart/2005/8/layout/process1"/>
    <dgm:cxn modelId="{DF7EC7B0-939E-4420-B6A3-9F09399503EB}" srcId="{5A5B4358-D0E1-4B41-86D4-61572653F22F}" destId="{933B36D1-9D17-4C1E-800E-8C87D46F6EFB}" srcOrd="3" destOrd="0" parTransId="{75393A13-A541-416E-84FD-C6F0AA256C88}" sibTransId="{E56746E2-6550-4E75-9DB3-2E581D345975}"/>
    <dgm:cxn modelId="{22B96930-21E5-4DFC-B740-04FFCA875526}" type="presOf" srcId="{B762FFA2-1093-4C66-A10F-36B5D244B7D9}" destId="{81A6AA8C-CE3B-428A-9D0C-9996D6AD2336}" srcOrd="0" destOrd="0" presId="urn:microsoft.com/office/officeart/2005/8/layout/process1"/>
    <dgm:cxn modelId="{35ACE77A-48C1-4E90-BABE-319D1ED93944}" type="presOf" srcId="{B762FFA2-1093-4C66-A10F-36B5D244B7D9}" destId="{3B6D7F60-1601-45D7-B147-1EC1F29A8ACD}" srcOrd="1" destOrd="0" presId="urn:microsoft.com/office/officeart/2005/8/layout/process1"/>
    <dgm:cxn modelId="{6D051A62-76CB-4B70-AF4D-7C8C38F6EC50}" type="presOf" srcId="{398A8C98-7824-44BF-B548-B0143BD64D9A}" destId="{1E4540B6-525E-465B-A3F8-833C625EE210}" srcOrd="0" destOrd="0" presId="urn:microsoft.com/office/officeart/2005/8/layout/process1"/>
    <dgm:cxn modelId="{AE80A411-FE8B-4697-9E69-10EF5104FF87}" type="presOf" srcId="{933B36D1-9D17-4C1E-800E-8C87D46F6EFB}" destId="{343C6BD2-B056-4CB2-A8F0-EC67294988C4}" srcOrd="0" destOrd="0" presId="urn:microsoft.com/office/officeart/2005/8/layout/process1"/>
    <dgm:cxn modelId="{74214558-216D-44A9-8717-0DAFB2086EA0}" type="presOf" srcId="{73E41D75-5EE5-4C51-A0EA-CEA2EF35DD43}" destId="{17F5B954-88B7-4285-819D-380B086AD5CE}" srcOrd="1" destOrd="0" presId="urn:microsoft.com/office/officeart/2005/8/layout/process1"/>
    <dgm:cxn modelId="{852B904D-D3DC-4766-824A-5936D942CA1D}" srcId="{5A5B4358-D0E1-4B41-86D4-61572653F22F}" destId="{A79C6704-CA3F-4281-BAAD-479B36587C5D}" srcOrd="0" destOrd="0" parTransId="{B067D62D-C415-493E-968F-EAAD889E5588}" sibTransId="{B762FFA2-1093-4C66-A10F-36B5D244B7D9}"/>
    <dgm:cxn modelId="{89ED59D5-983B-449D-8ECA-62AFDC5F0B96}" type="presOf" srcId="{E5D65C7D-397E-4058-AF75-899F08C93C20}" destId="{17B7AB31-3716-4613-99CA-A869186DAB20}" srcOrd="1" destOrd="0" presId="urn:microsoft.com/office/officeart/2005/8/layout/process1"/>
    <dgm:cxn modelId="{F0DBF0D1-16CA-485D-B69E-DD7039851379}" type="presOf" srcId="{E5D65C7D-397E-4058-AF75-899F08C93C20}" destId="{62EE3B8F-7382-4F48-8723-3062FC1BC403}" srcOrd="0" destOrd="0" presId="urn:microsoft.com/office/officeart/2005/8/layout/process1"/>
    <dgm:cxn modelId="{7B73BDE8-7F3A-4412-8912-4C5680C38C68}" type="presOf" srcId="{E53251D1-D351-4038-8894-F87476882F31}" destId="{9B38A143-3434-4A01-AF20-0625B7FEDD63}" srcOrd="0" destOrd="0" presId="urn:microsoft.com/office/officeart/2005/8/layout/process1"/>
    <dgm:cxn modelId="{8DC65EC7-0ABA-415E-A7C6-406C12F46BBC}" type="presOf" srcId="{A79C6704-CA3F-4281-BAAD-479B36587C5D}" destId="{CBE746B4-2E08-46DF-A922-554390BD3402}" srcOrd="0" destOrd="0" presId="urn:microsoft.com/office/officeart/2005/8/layout/process1"/>
    <dgm:cxn modelId="{8F37FF4F-1FAF-4E92-B6EE-9E4335C7638D}" srcId="{5A5B4358-D0E1-4B41-86D4-61572653F22F}" destId="{E53251D1-D351-4038-8894-F87476882F31}" srcOrd="4" destOrd="0" parTransId="{6F731442-2BD6-4704-A456-8F573DA5E62B}" sibTransId="{73E41D75-5EE5-4C51-A0EA-CEA2EF35DD43}"/>
    <dgm:cxn modelId="{042FE71B-CB3F-483E-B58F-B4C513F80E33}" type="presOf" srcId="{1FEC7943-D612-49FB-BB52-B0A3C5809393}" destId="{8A06BD96-3B08-4E05-98E8-99B5BBB9F138}" srcOrd="0" destOrd="0" presId="urn:microsoft.com/office/officeart/2005/8/layout/process1"/>
    <dgm:cxn modelId="{73813B79-3C56-4601-8310-12658F74CE76}" srcId="{5A5B4358-D0E1-4B41-86D4-61572653F22F}" destId="{1CB56914-EB22-43F0-8A05-A704CD8DE6F4}" srcOrd="1" destOrd="0" parTransId="{155193F2-3CA9-402A-B6FA-AB349A38FAD8}" sibTransId="{E5D65C7D-397E-4058-AF75-899F08C93C20}"/>
    <dgm:cxn modelId="{06B85D2C-15F9-45FB-BFAF-A6CEA0D65DAB}" type="presOf" srcId="{E56746E2-6550-4E75-9DB3-2E581D345975}" destId="{CD853261-EB8F-46FB-8C24-D0D25FBE5AE6}" srcOrd="1" destOrd="0" presId="urn:microsoft.com/office/officeart/2005/8/layout/process1"/>
    <dgm:cxn modelId="{15578098-056A-4153-A51E-748A30C0C69F}" type="presOf" srcId="{90BCC185-34E3-4608-B228-7D530CEBC318}" destId="{F271B1F9-A5D6-429D-98DF-C2D67A2B4F33}" srcOrd="0" destOrd="0" presId="urn:microsoft.com/office/officeart/2005/8/layout/process1"/>
    <dgm:cxn modelId="{D28D83D2-7F66-41AF-B1D9-738FAB087C25}" type="presOf" srcId="{73E41D75-5EE5-4C51-A0EA-CEA2EF35DD43}" destId="{B0E4A8E1-27CC-4803-8CAA-D24D0EECAAA4}" srcOrd="0" destOrd="0" presId="urn:microsoft.com/office/officeart/2005/8/layout/process1"/>
    <dgm:cxn modelId="{481DE7E5-CA8A-4CFD-A00A-BE3D835FBA6F}" srcId="{5A5B4358-D0E1-4B41-86D4-61572653F22F}" destId="{90BCC185-34E3-4608-B228-7D530CEBC318}" srcOrd="2" destOrd="0" parTransId="{83081088-0DBF-442A-9A42-DCB048922E16}" sibTransId="{398A8C98-7824-44BF-B548-B0143BD64D9A}"/>
    <dgm:cxn modelId="{7D0CF595-5396-4C5A-8409-56291DCC9967}" type="presOf" srcId="{398A8C98-7824-44BF-B548-B0143BD64D9A}" destId="{21FABED9-F82B-45BF-B325-63ACB5AB1805}" srcOrd="1" destOrd="0" presId="urn:microsoft.com/office/officeart/2005/8/layout/process1"/>
    <dgm:cxn modelId="{981246CF-4DC1-4942-82EF-A9D405B23CFE}" type="presOf" srcId="{E56746E2-6550-4E75-9DB3-2E581D345975}" destId="{98FAD525-A9B9-4054-A5D9-AB0DF4C57663}" srcOrd="0" destOrd="0" presId="urn:microsoft.com/office/officeart/2005/8/layout/process1"/>
    <dgm:cxn modelId="{A68281F8-C9F1-4F8D-B56B-6B83D6ED28CA}" srcId="{5A5B4358-D0E1-4B41-86D4-61572653F22F}" destId="{1FEC7943-D612-49FB-BB52-B0A3C5809393}" srcOrd="5" destOrd="0" parTransId="{C2964C30-1A76-42CA-B59C-2B3A03B61270}" sibTransId="{8F505892-4CE2-45C0-9096-A973D8D2BA33}"/>
    <dgm:cxn modelId="{FB4D3DBB-587C-4E0E-B7A0-E88705337307}" type="presOf" srcId="{5A5B4358-D0E1-4B41-86D4-61572653F22F}" destId="{B4DE8866-2D1B-4CA1-BE32-F63C029FC3E5}" srcOrd="0" destOrd="0" presId="urn:microsoft.com/office/officeart/2005/8/layout/process1"/>
    <dgm:cxn modelId="{99E67B8C-01CC-4EC8-B32B-12B513BBFF12}" type="presParOf" srcId="{B4DE8866-2D1B-4CA1-BE32-F63C029FC3E5}" destId="{CBE746B4-2E08-46DF-A922-554390BD3402}" srcOrd="0" destOrd="0" presId="urn:microsoft.com/office/officeart/2005/8/layout/process1"/>
    <dgm:cxn modelId="{3F4DC1C5-D612-4A72-B538-B51C75DC29CE}" type="presParOf" srcId="{B4DE8866-2D1B-4CA1-BE32-F63C029FC3E5}" destId="{81A6AA8C-CE3B-428A-9D0C-9996D6AD2336}" srcOrd="1" destOrd="0" presId="urn:microsoft.com/office/officeart/2005/8/layout/process1"/>
    <dgm:cxn modelId="{5EB14841-E7F9-4FC1-B8A7-2C65A0F728A8}" type="presParOf" srcId="{81A6AA8C-CE3B-428A-9D0C-9996D6AD2336}" destId="{3B6D7F60-1601-45D7-B147-1EC1F29A8ACD}" srcOrd="0" destOrd="0" presId="urn:microsoft.com/office/officeart/2005/8/layout/process1"/>
    <dgm:cxn modelId="{4BD07002-4C2C-4B7F-B2FA-F47009D44011}" type="presParOf" srcId="{B4DE8866-2D1B-4CA1-BE32-F63C029FC3E5}" destId="{FB2E4C23-4D46-4D5E-AAAC-897DF3E3158E}" srcOrd="2" destOrd="0" presId="urn:microsoft.com/office/officeart/2005/8/layout/process1"/>
    <dgm:cxn modelId="{AF4859DB-0D15-40E8-89EC-676C2A5F11EF}" type="presParOf" srcId="{B4DE8866-2D1B-4CA1-BE32-F63C029FC3E5}" destId="{62EE3B8F-7382-4F48-8723-3062FC1BC403}" srcOrd="3" destOrd="0" presId="urn:microsoft.com/office/officeart/2005/8/layout/process1"/>
    <dgm:cxn modelId="{6394266C-A4B4-4CAF-B95A-A9AC5BBFBDC7}" type="presParOf" srcId="{62EE3B8F-7382-4F48-8723-3062FC1BC403}" destId="{17B7AB31-3716-4613-99CA-A869186DAB20}" srcOrd="0" destOrd="0" presId="urn:microsoft.com/office/officeart/2005/8/layout/process1"/>
    <dgm:cxn modelId="{5AEB5FB8-4D74-4BD9-B817-6081212020C2}" type="presParOf" srcId="{B4DE8866-2D1B-4CA1-BE32-F63C029FC3E5}" destId="{F271B1F9-A5D6-429D-98DF-C2D67A2B4F33}" srcOrd="4" destOrd="0" presId="urn:microsoft.com/office/officeart/2005/8/layout/process1"/>
    <dgm:cxn modelId="{42DDD404-CBE5-4D8B-831E-71F3C0CC4987}" type="presParOf" srcId="{B4DE8866-2D1B-4CA1-BE32-F63C029FC3E5}" destId="{1E4540B6-525E-465B-A3F8-833C625EE210}" srcOrd="5" destOrd="0" presId="urn:microsoft.com/office/officeart/2005/8/layout/process1"/>
    <dgm:cxn modelId="{8B6ABAB1-97F3-44B9-8583-226BB2F47412}" type="presParOf" srcId="{1E4540B6-525E-465B-A3F8-833C625EE210}" destId="{21FABED9-F82B-45BF-B325-63ACB5AB1805}" srcOrd="0" destOrd="0" presId="urn:microsoft.com/office/officeart/2005/8/layout/process1"/>
    <dgm:cxn modelId="{1E99320E-8A3F-432E-B691-EC378F62AF40}" type="presParOf" srcId="{B4DE8866-2D1B-4CA1-BE32-F63C029FC3E5}" destId="{343C6BD2-B056-4CB2-A8F0-EC67294988C4}" srcOrd="6" destOrd="0" presId="urn:microsoft.com/office/officeart/2005/8/layout/process1"/>
    <dgm:cxn modelId="{8EDBCC33-8256-4292-A1C5-FC8D07E1AABA}" type="presParOf" srcId="{B4DE8866-2D1B-4CA1-BE32-F63C029FC3E5}" destId="{98FAD525-A9B9-4054-A5D9-AB0DF4C57663}" srcOrd="7" destOrd="0" presId="urn:microsoft.com/office/officeart/2005/8/layout/process1"/>
    <dgm:cxn modelId="{34D68D40-06E7-44F4-8405-55438F3AD59D}" type="presParOf" srcId="{98FAD525-A9B9-4054-A5D9-AB0DF4C57663}" destId="{CD853261-EB8F-46FB-8C24-D0D25FBE5AE6}" srcOrd="0" destOrd="0" presId="urn:microsoft.com/office/officeart/2005/8/layout/process1"/>
    <dgm:cxn modelId="{1AB25C00-FBF7-4CCA-9526-E674903C85F1}" type="presParOf" srcId="{B4DE8866-2D1B-4CA1-BE32-F63C029FC3E5}" destId="{9B38A143-3434-4A01-AF20-0625B7FEDD63}" srcOrd="8" destOrd="0" presId="urn:microsoft.com/office/officeart/2005/8/layout/process1"/>
    <dgm:cxn modelId="{10F7193D-DA8C-456F-A5A3-22027A2545A0}" type="presParOf" srcId="{B4DE8866-2D1B-4CA1-BE32-F63C029FC3E5}" destId="{B0E4A8E1-27CC-4803-8CAA-D24D0EECAAA4}" srcOrd="9" destOrd="0" presId="urn:microsoft.com/office/officeart/2005/8/layout/process1"/>
    <dgm:cxn modelId="{E4196142-B10A-4AEF-98F3-77B655F87CE9}" type="presParOf" srcId="{B0E4A8E1-27CC-4803-8CAA-D24D0EECAAA4}" destId="{17F5B954-88B7-4285-819D-380B086AD5CE}" srcOrd="0" destOrd="0" presId="urn:microsoft.com/office/officeart/2005/8/layout/process1"/>
    <dgm:cxn modelId="{1334FBA8-857A-4813-A9FD-CC33DD44B831}" type="presParOf" srcId="{B4DE8866-2D1B-4CA1-BE32-F63C029FC3E5}" destId="{8A06BD96-3B08-4E05-98E8-99B5BBB9F138}"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11/26/2016 6:29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11/26/2016 6:29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11/26/2016 6:29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3263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55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11/26/2016 6:29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068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11/26/2016 6:29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314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11/26/2016 6:29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80828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11/26/2016 6:29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6073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11/26/2016 6:31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7209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11/26/2016 6:31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4332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7FDC34-8999-4F03-9BBF-148B55824EB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15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328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73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21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471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IN"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45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4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303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8.png"/><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22658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50619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41202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26002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82181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54549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709384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967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1137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4798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352600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355244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329830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683592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1285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1220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80697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02665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0762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40782275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640308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3367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8620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72732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243650379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479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54914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74575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2882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9915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194481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0178136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104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601926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40179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550531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725232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60387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67643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599862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4584532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75970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89850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3167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188829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004995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380324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1788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514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25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819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11/26/2016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8076343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031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488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6" y="-635"/>
            <a:ext cx="12435840" cy="6995160"/>
          </a:xfrm>
          <a:prstGeom prst="rect">
            <a:avLst/>
          </a:prstGeom>
        </p:spPr>
      </p:pic>
      <p:sp>
        <p:nvSpPr>
          <p:cNvPr id="4" name="Rectangle 3"/>
          <p:cNvSpPr/>
          <p:nvPr userDrawn="1"/>
        </p:nvSpPr>
        <p:spPr bwMode="auto">
          <a:xfrm>
            <a:off x="1" y="1"/>
            <a:ext cx="12436476" cy="6994526"/>
          </a:xfrm>
          <a:prstGeom prst="rect">
            <a:avLst/>
          </a:prstGeom>
          <a:gradFill flip="none" rotWithShape="1">
            <a:gsLst>
              <a:gs pos="0">
                <a:srgbClr val="000000"/>
              </a:gs>
              <a:gs pos="40000">
                <a:srgbClr val="000000">
                  <a:alpha val="0"/>
                </a:srgbClr>
              </a:gs>
            </a:gsLst>
            <a:lin ang="14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57797" y="2145700"/>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80"/>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1" y="6344796"/>
            <a:ext cx="1686560" cy="363259"/>
          </a:xfrm>
          <a:prstGeom prst="rect">
            <a:avLst/>
          </a:prstGeom>
        </p:spPr>
      </p:pic>
    </p:spTree>
    <p:extLst>
      <p:ext uri="{BB962C8B-B14F-4D97-AF65-F5344CB8AC3E}">
        <p14:creationId xmlns:p14="http://schemas.microsoft.com/office/powerpoint/2010/main" val="7902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7" y="6164263"/>
            <a:ext cx="1686560" cy="363259"/>
          </a:xfrm>
          <a:prstGeom prst="rect">
            <a:avLst/>
          </a:prstGeom>
        </p:spPr>
      </p:pic>
    </p:spTree>
    <p:extLst>
      <p:ext uri="{BB962C8B-B14F-4D97-AF65-F5344CB8AC3E}">
        <p14:creationId xmlns:p14="http://schemas.microsoft.com/office/powerpoint/2010/main" val="414887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060976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88771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9420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6583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4865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155988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0189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5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5222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1561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18184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98012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362334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2919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01635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6849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9702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33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26931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469700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697219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62807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80051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5.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image" Target="../media/image5.png"/><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theme" Target="../theme/theme4.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theme" Target="../theme/theme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42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1"/>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709384215"/>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 id="2147484367" r:id="rId26"/>
    <p:sldLayoutId id="2147484368" r:id="rId27"/>
    <p:sldLayoutId id="2147484369" r:id="rId28"/>
    <p:sldLayoutId id="2147484370" r:id="rId2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514255168"/>
      </p:ext>
    </p:extLst>
  </p:cSld>
  <p:clrMap bg1="dk1" tx1="lt1" bg2="dk2" tx2="lt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212140"/>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2" r:id="rId25"/>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0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2.xml"/></Relationships>
</file>

<file path=ppt/slides/_rels/slide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www.facebook.com/netgadgeteerindonesia" TargetMode="Externa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03.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Bot Framework </a:t>
            </a:r>
            <a:r>
              <a:rPr lang="en-US" dirty="0"/>
              <a:t/>
            </a:r>
            <a:br>
              <a:rPr lang="en-US" dirty="0"/>
            </a:br>
            <a:r>
              <a:rPr lang="en-US" sz="4000" dirty="0" smtClean="0"/>
              <a:t>build your own bot in a minutes…</a:t>
            </a:r>
            <a:endParaRPr lang="en-US" dirty="0"/>
          </a:p>
        </p:txBody>
      </p:sp>
      <p:sp>
        <p:nvSpPr>
          <p:cNvPr id="3" name="Text Placeholder 2"/>
          <p:cNvSpPr>
            <a:spLocks noGrp="1"/>
          </p:cNvSpPr>
          <p:nvPr>
            <p:ph type="body" sz="quarter" idx="12"/>
          </p:nvPr>
        </p:nvSpPr>
        <p:spPr/>
        <p:txBody>
          <a:bodyPr/>
          <a:lstStyle/>
          <a:p>
            <a:pPr defTabSz="932563"/>
            <a:r>
              <a:rPr lang="en-US" b="1" spc="-100" dirty="0" smtClean="0">
                <a:gradFill>
                  <a:gsLst>
                    <a:gs pos="3333">
                      <a:srgbClr val="FFFFFF"/>
                    </a:gs>
                    <a:gs pos="39000">
                      <a:srgbClr val="FFFFFF"/>
                    </a:gs>
                  </a:gsLst>
                  <a:lin ang="5400000" scaled="0"/>
                </a:gradFill>
              </a:rPr>
              <a:t>M Ibnu Fadhil</a:t>
            </a:r>
            <a:endParaRPr lang="en-US" b="1" spc="-100" dirty="0">
              <a:gradFill>
                <a:gsLst>
                  <a:gs pos="3333">
                    <a:srgbClr val="FFFFFF"/>
                  </a:gs>
                  <a:gs pos="39000">
                    <a:srgbClr val="FFFFFF"/>
                  </a:gs>
                </a:gsLst>
                <a:lin ang="5400000" scaled="0"/>
              </a:gradFill>
            </a:endParaRPr>
          </a:p>
          <a:p>
            <a:pPr defTabSz="932563"/>
            <a:r>
              <a:rPr lang="en-US" spc="-100" dirty="0" smtClean="0">
                <a:gradFill>
                  <a:gsLst>
                    <a:gs pos="3333">
                      <a:srgbClr val="FFFFFF"/>
                    </a:gs>
                    <a:gs pos="39000">
                      <a:srgbClr val="FFFFFF"/>
                    </a:gs>
                  </a:gsLst>
                  <a:lin ang="5400000" scaled="0"/>
                </a:gradFill>
              </a:rPr>
              <a:t>Gravicode</a:t>
            </a:r>
            <a:endParaRPr lang="en-US" spc="-100" dirty="0">
              <a:gradFill>
                <a:gsLst>
                  <a:gs pos="3333">
                    <a:srgbClr val="FFFFFF"/>
                  </a:gs>
                  <a:gs pos="39000">
                    <a:srgbClr val="FFFFFF"/>
                  </a:gs>
                </a:gsLst>
                <a:lin ang="5400000" scaled="0"/>
              </a:gradFill>
            </a:endParaRPr>
          </a:p>
          <a:p>
            <a:pPr defTabSz="932563"/>
            <a:r>
              <a:rPr lang="en-US" spc="-100" dirty="0" smtClean="0">
                <a:gradFill>
                  <a:gsLst>
                    <a:gs pos="3333">
                      <a:srgbClr val="FFFFFF"/>
                    </a:gs>
                    <a:gs pos="39000">
                      <a:srgbClr val="FFFFFF"/>
                    </a:gs>
                  </a:gsLst>
                  <a:lin ang="5400000" scaled="0"/>
                </a:gradFill>
              </a:rPr>
              <a:t>@</a:t>
            </a:r>
            <a:r>
              <a:rPr lang="en-US" spc="-100" dirty="0" err="1" smtClean="0">
                <a:gradFill>
                  <a:gsLst>
                    <a:gs pos="3333">
                      <a:srgbClr val="FFFFFF"/>
                    </a:gs>
                    <a:gs pos="39000">
                      <a:srgbClr val="FFFFFF"/>
                    </a:gs>
                  </a:gsLst>
                  <a:lin ang="5400000" scaled="0"/>
                </a:gradFill>
              </a:rPr>
              <a:t>gravicode</a:t>
            </a:r>
            <a:r>
              <a:rPr lang="en-US" spc="-100" dirty="0" smtClean="0">
                <a:gradFill>
                  <a:gsLst>
                    <a:gs pos="3333">
                      <a:srgbClr val="FFFFFF"/>
                    </a:gs>
                    <a:gs pos="39000">
                      <a:srgbClr val="FFFFFF"/>
                    </a:gs>
                  </a:gsLst>
                  <a:lin ang="5400000" scaled="0"/>
                </a:gradFill>
              </a:rPr>
              <a:t> </a:t>
            </a:r>
            <a:r>
              <a:rPr lang="en-US" spc="-100" dirty="0">
                <a:gradFill>
                  <a:gsLst>
                    <a:gs pos="3333">
                      <a:srgbClr val="FFFFFF"/>
                    </a:gs>
                    <a:gs pos="39000">
                      <a:srgbClr val="FFFFFF"/>
                    </a:gs>
                  </a:gsLst>
                  <a:lin ang="5400000" scaled="0"/>
                </a:gradFill>
              </a:rPr>
              <a:t>| http</a:t>
            </a:r>
            <a:r>
              <a:rPr lang="en-US" spc="-100" dirty="0" smtClean="0">
                <a:gradFill>
                  <a:gsLst>
                    <a:gs pos="3333">
                      <a:srgbClr val="FFFFFF"/>
                    </a:gs>
                    <a:gs pos="39000">
                      <a:srgbClr val="FFFFFF"/>
                    </a:gs>
                  </a:gsLst>
                  <a:lin ang="5400000" scaled="0"/>
                </a:gradFill>
              </a:rPr>
              <a:t>://gravicode.com</a:t>
            </a:r>
            <a:endParaRPr lang="en-US" spc="-100" dirty="0">
              <a:gradFill>
                <a:gsLst>
                  <a:gs pos="3333">
                    <a:srgbClr val="FFFFFF"/>
                  </a:gs>
                  <a:gs pos="39000">
                    <a:srgbClr val="FFFFFF"/>
                  </a:gs>
                </a:gsLst>
                <a:lin ang="5400000" scaled="0"/>
              </a:gradFill>
            </a:endParaRPr>
          </a:p>
        </p:txBody>
      </p:sp>
      <p:sp>
        <p:nvSpPr>
          <p:cNvPr id="5" name="Text Placeholder 4"/>
          <p:cNvSpPr>
            <a:spLocks noGrp="1"/>
          </p:cNvSpPr>
          <p:nvPr>
            <p:ph type="body" sz="quarter" idx="13"/>
          </p:nvPr>
        </p:nvSpPr>
        <p:spPr>
          <a:xfrm>
            <a:off x="8504238" y="307621"/>
            <a:ext cx="3656013" cy="572464"/>
          </a:xfrm>
        </p:spPr>
        <p:txBody>
          <a:bodyPr/>
          <a:lstStyle/>
          <a:p>
            <a:r>
              <a:rPr lang="en-US" dirty="0" smtClean="0"/>
              <a:t>Azure IoT Tech </a:t>
            </a:r>
            <a:r>
              <a:rPr lang="en-US" dirty="0" err="1" smtClean="0"/>
              <a:t>MeetUp</a:t>
            </a:r>
            <a:endParaRPr lang="en-US" dirty="0" smtClean="0"/>
          </a:p>
        </p:txBody>
      </p:sp>
    </p:spTree>
    <p:extLst>
      <p:ext uri="{BB962C8B-B14F-4D97-AF65-F5344CB8AC3E}">
        <p14:creationId xmlns:p14="http://schemas.microsoft.com/office/powerpoint/2010/main" val="12633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230846409"/>
              </p:ext>
            </p:extLst>
          </p:nvPr>
        </p:nvGraphicFramePr>
        <p:xfrm>
          <a:off x="391821" y="2634525"/>
          <a:ext cx="11676382" cy="1343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34710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ot Builder S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220662"/>
            <a:ext cx="11658600" cy="656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4310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ot Directory (coming s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220662"/>
            <a:ext cx="11576304" cy="652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284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-&gt; New bot</a:t>
            </a:r>
          </a:p>
        </p:txBody>
      </p:sp>
      <p:graphicFrame>
        <p:nvGraphicFramePr>
          <p:cNvPr id="7" name="Diagram 6"/>
          <p:cNvGraphicFramePr/>
          <p:nvPr>
            <p:extLst>
              <p:ext uri="{D42A27DB-BD31-4B8C-83A1-F6EECF244321}">
                <p14:modId xmlns:p14="http://schemas.microsoft.com/office/powerpoint/2010/main" val="2202580817"/>
              </p:ext>
            </p:extLst>
          </p:nvPr>
        </p:nvGraphicFramePr>
        <p:xfrm>
          <a:off x="405951" y="5488857"/>
          <a:ext cx="11676382" cy="1343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138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1209973"/>
            <a:ext cx="11292952" cy="1181606"/>
          </a:xfrm>
        </p:spPr>
        <p:txBody>
          <a:bodyPr/>
          <a:lstStyle/>
          <a:p>
            <a:r>
              <a:rPr lang="en-US" dirty="0"/>
              <a:t>Connecting your bot to users</a:t>
            </a:r>
          </a:p>
        </p:txBody>
      </p:sp>
      <p:graphicFrame>
        <p:nvGraphicFramePr>
          <p:cNvPr id="20" name="Diagram 19"/>
          <p:cNvGraphicFramePr/>
          <p:nvPr>
            <p:extLst>
              <p:ext uri="{D42A27DB-BD31-4B8C-83A1-F6EECF244321}">
                <p14:modId xmlns:p14="http://schemas.microsoft.com/office/powerpoint/2010/main" val="496822155"/>
              </p:ext>
            </p:extLst>
          </p:nvPr>
        </p:nvGraphicFramePr>
        <p:xfrm>
          <a:off x="405951" y="5488857"/>
          <a:ext cx="11676382" cy="1343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6498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1209973"/>
            <a:ext cx="11292952" cy="1185314"/>
          </a:xfrm>
        </p:spPr>
        <p:txBody>
          <a:bodyPr/>
          <a:lstStyle/>
          <a:p>
            <a:r>
              <a:rPr lang="en-US" dirty="0"/>
              <a:t>Dialog smarts</a:t>
            </a:r>
          </a:p>
        </p:txBody>
      </p:sp>
      <p:graphicFrame>
        <p:nvGraphicFramePr>
          <p:cNvPr id="4" name="Diagram 3"/>
          <p:cNvGraphicFramePr/>
          <p:nvPr>
            <p:extLst>
              <p:ext uri="{D42A27DB-BD31-4B8C-83A1-F6EECF244321}">
                <p14:modId xmlns:p14="http://schemas.microsoft.com/office/powerpoint/2010/main" val="950367153"/>
              </p:ext>
            </p:extLst>
          </p:nvPr>
        </p:nvGraphicFramePr>
        <p:xfrm>
          <a:off x="405951" y="5488857"/>
          <a:ext cx="11676382" cy="1343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6990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sp>
        <p:nvSpPr>
          <p:cNvPr id="6" name="Content Placeholder 2"/>
          <p:cNvSpPr>
            <a:spLocks noGrp="1"/>
          </p:cNvSpPr>
          <p:nvPr>
            <p:ph type="body" sz="quarter" idx="10"/>
          </p:nvPr>
        </p:nvSpPr>
        <p:spPr>
          <a:xfrm>
            <a:off x="275480" y="1212849"/>
            <a:ext cx="11393007" cy="5484813"/>
          </a:xfrm>
        </p:spPr>
        <p:txBody>
          <a:bodyPr>
            <a:normAutofit fontScale="55000" lnSpcReduction="20000"/>
          </a:bodyPr>
          <a:lstStyle/>
          <a:p>
            <a:pPr marL="0" indent="0">
              <a:buNone/>
            </a:pPr>
            <a:r>
              <a:rPr lang="en-US" dirty="0" smtClean="0">
                <a:latin typeface="Segoe UI Light" panose="020B0502040204020203" pitchFamily="34" charset="0"/>
                <a:cs typeface="Segoe UI Light" panose="020B0502040204020203" pitchFamily="34" charset="0"/>
              </a:rPr>
              <a:t>botframework.com</a:t>
            </a:r>
          </a:p>
          <a:p>
            <a:pPr marL="0" indent="0">
              <a:buNone/>
            </a:pPr>
            <a:endParaRPr lang="en-US" dirty="0" smtClean="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Bot Builder Samples :</a:t>
            </a:r>
          </a:p>
          <a:p>
            <a:pPr marL="0" indent="0">
              <a:buNone/>
            </a:pPr>
            <a:r>
              <a:rPr lang="en-US" dirty="0">
                <a:latin typeface="Segoe UI Light" panose="020B0502040204020203" pitchFamily="34" charset="0"/>
                <a:cs typeface="Segoe UI Light" panose="020B0502040204020203" pitchFamily="34" charset="0"/>
              </a:rPr>
              <a:t>https://github.com/Microsoft/BotBuilder-Samples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Bot Emulator:</a:t>
            </a:r>
          </a:p>
          <a:p>
            <a:pPr marL="0" indent="0">
              <a:buNone/>
            </a:pPr>
            <a:r>
              <a:rPr lang="en-US" dirty="0">
                <a:latin typeface="Segoe UI Light" panose="020B0502040204020203" pitchFamily="34" charset="0"/>
                <a:cs typeface="Segoe UI Light" panose="020B0502040204020203" pitchFamily="34" charset="0"/>
              </a:rPr>
              <a:t>https://github.com/Microsoft/BotFramework-Emulator</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Bot Intelligence:</a:t>
            </a:r>
          </a:p>
          <a:p>
            <a:pPr marL="0" indent="0">
              <a:buNone/>
            </a:pPr>
            <a:r>
              <a:rPr lang="en-US" dirty="0">
                <a:latin typeface="Segoe UI Light" panose="020B0502040204020203" pitchFamily="34" charset="0"/>
                <a:cs typeface="Segoe UI Light" panose="020B0502040204020203" pitchFamily="34" charset="0"/>
              </a:rPr>
              <a:t>https://docs.botframework.com/en-us/bot-intelligence/getting-started/</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C# SDK:</a:t>
            </a:r>
          </a:p>
          <a:p>
            <a:pPr marL="0" indent="0">
              <a:buNone/>
            </a:pPr>
            <a:r>
              <a:rPr lang="en-US" dirty="0">
                <a:latin typeface="Segoe UI Light" panose="020B0502040204020203" pitchFamily="34" charset="0"/>
                <a:cs typeface="Segoe UI Light" panose="020B0502040204020203" pitchFamily="34" charset="0"/>
              </a:rPr>
              <a:t>https://docs.botframework.com/en-us/csharp/builder/sdkreference/</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Node.js SDK:</a:t>
            </a:r>
          </a:p>
          <a:p>
            <a:pPr marL="0" indent="0">
              <a:buNone/>
            </a:pPr>
            <a:r>
              <a:rPr lang="en-US" dirty="0">
                <a:latin typeface="Segoe UI Light" panose="020B0502040204020203" pitchFamily="34" charset="0"/>
                <a:cs typeface="Segoe UI Light" panose="020B0502040204020203" pitchFamily="34" charset="0"/>
              </a:rPr>
              <a:t>https://docs.botframework.com/en-us/node/builder/overview/</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Publish Bot to Azure:</a:t>
            </a:r>
          </a:p>
          <a:p>
            <a:pPr marL="0" indent="0">
              <a:buNone/>
            </a:pPr>
            <a:r>
              <a:rPr lang="en-US" dirty="0">
                <a:latin typeface="Segoe UI Light" panose="020B0502040204020203" pitchFamily="34" charset="0"/>
                <a:cs typeface="Segoe UI Light" panose="020B0502040204020203" pitchFamily="34" charset="0"/>
              </a:rPr>
              <a:t>https://docs.botframework.com/en-us/csharp/builder/sdkreference/gettingstarted.html</a:t>
            </a:r>
            <a:endParaRPr lang="en-US"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4166" y="6257728"/>
            <a:ext cx="776977" cy="776977"/>
          </a:xfrm>
          <a:prstGeom prst="rect">
            <a:avLst/>
          </a:prstGeom>
        </p:spPr>
      </p:pic>
      <p:sp>
        <p:nvSpPr>
          <p:cNvPr id="7" name="TextBox 6"/>
          <p:cNvSpPr txBox="1"/>
          <p:nvPr/>
        </p:nvSpPr>
        <p:spPr>
          <a:xfrm>
            <a:off x="9029188" y="6357248"/>
            <a:ext cx="3075064" cy="583561"/>
          </a:xfrm>
          <a:prstGeom prst="rect">
            <a:avLst/>
          </a:prstGeom>
          <a:noFill/>
        </p:spPr>
        <p:txBody>
          <a:bodyPr wrap="none" lIns="182854" tIns="146283" rIns="182854" bIns="146283" rtlCol="0">
            <a:spAutoFit/>
          </a:bodyPr>
          <a:lstStyle/>
          <a:p>
            <a:pPr defTabSz="932597">
              <a:lnSpc>
                <a:spcPct val="90000"/>
              </a:lnSpc>
              <a:spcAft>
                <a:spcPts val="600"/>
              </a:spcAft>
              <a:defRPr/>
            </a:pPr>
            <a:r>
              <a:rPr lang="en-US" sz="2040" kern="0" dirty="0">
                <a:gradFill>
                  <a:gsLst>
                    <a:gs pos="2917">
                      <a:srgbClr val="FFFFFF"/>
                    </a:gs>
                    <a:gs pos="30000">
                      <a:srgbClr val="FFFFFF"/>
                    </a:gs>
                  </a:gsLst>
                  <a:lin ang="5400000" scaled="0"/>
                </a:gradFill>
                <a:latin typeface="Segoe UI Light"/>
              </a:rPr>
              <a:t>www.botframework.com</a:t>
            </a:r>
          </a:p>
        </p:txBody>
      </p:sp>
    </p:spTree>
    <p:extLst>
      <p:ext uri="{BB962C8B-B14F-4D97-AF65-F5344CB8AC3E}">
        <p14:creationId xmlns:p14="http://schemas.microsoft.com/office/powerpoint/2010/main" val="7434851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9834726" cy="699452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16424" y="3091307"/>
            <a:ext cx="9475705" cy="913329"/>
          </a:xfrm>
          <a:prstGeom prst="rect">
            <a:avLst/>
          </a:prstGeom>
        </p:spPr>
        <p:txBody>
          <a:bodyPr wrap="square">
            <a:spAutoFit/>
          </a:bodyPr>
          <a:lstStyle/>
          <a:p>
            <a:pPr defTabSz="932563" fontAlgn="base">
              <a:lnSpc>
                <a:spcPct val="90000"/>
              </a:lnSpc>
              <a:spcBef>
                <a:spcPct val="0"/>
              </a:spcBef>
              <a:spcAft>
                <a:spcPct val="0"/>
              </a:spcAft>
            </a:pPr>
            <a:r>
              <a:rPr lang="en-US" sz="5799" spc="-102" dirty="0">
                <a:ln w="3175">
                  <a:noFill/>
                </a:ln>
                <a:solidFill>
                  <a:schemeClr val="bg1">
                    <a:lumMod val="50000"/>
                  </a:schemeClr>
                </a:solidFill>
                <a:latin typeface="+mj-lt"/>
                <a:cs typeface="Segoe UI" pitchFamily="34" charset="0"/>
              </a:rPr>
              <a:t>Demo Time !!</a:t>
            </a:r>
          </a:p>
        </p:txBody>
      </p:sp>
    </p:spTree>
    <p:extLst>
      <p:ext uri="{BB962C8B-B14F-4D97-AF65-F5344CB8AC3E}">
        <p14:creationId xmlns:p14="http://schemas.microsoft.com/office/powerpoint/2010/main" val="899898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2" y="3113691"/>
            <a:ext cx="12434711" cy="1477308"/>
          </a:xfrm>
          <a:prstGeom prst="rect">
            <a:avLst/>
          </a:prstGeom>
        </p:spPr>
        <p:txBody>
          <a:bodyPr wrap="square">
            <a:spAutoFit/>
          </a:bodyPr>
          <a:lstStyle/>
          <a:p>
            <a:pPr defTabSz="951028" fontAlgn="base">
              <a:lnSpc>
                <a:spcPct val="90000"/>
              </a:lnSpc>
              <a:spcBef>
                <a:spcPct val="0"/>
              </a:spcBef>
              <a:spcAft>
                <a:spcPct val="0"/>
              </a:spcAft>
            </a:pPr>
            <a:r>
              <a:rPr lang="en-US" sz="4896" dirty="0">
                <a:solidFill>
                  <a:srgbClr val="FFFFFF"/>
                </a:solidFill>
                <a:latin typeface="+mj-lt"/>
                <a:ea typeface="Segoe UI" pitchFamily="34" charset="0"/>
                <a:cs typeface="Segoe UI" pitchFamily="34" charset="0"/>
              </a:rPr>
              <a:t>Demo 1:</a:t>
            </a:r>
          </a:p>
          <a:p>
            <a:pPr defTabSz="951028" fontAlgn="base">
              <a:lnSpc>
                <a:spcPct val="90000"/>
              </a:lnSpc>
              <a:spcBef>
                <a:spcPct val="0"/>
              </a:spcBef>
              <a:spcAft>
                <a:spcPct val="0"/>
              </a:spcAft>
            </a:pPr>
            <a:r>
              <a:rPr lang="en-US" sz="4896" dirty="0" smtClean="0">
                <a:solidFill>
                  <a:srgbClr val="FFFFFF"/>
                </a:solidFill>
                <a:latin typeface="+mj-lt"/>
                <a:ea typeface="Segoe UI" pitchFamily="34" charset="0"/>
                <a:cs typeface="Segoe UI" pitchFamily="34" charset="0"/>
              </a:rPr>
              <a:t>Basic Bot</a:t>
            </a:r>
            <a:endParaRPr lang="en-US" sz="4284" dirty="0">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2915716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2" y="3113691"/>
            <a:ext cx="12434711" cy="1448473"/>
          </a:xfrm>
          <a:prstGeom prst="rect">
            <a:avLst/>
          </a:prstGeom>
        </p:spPr>
        <p:txBody>
          <a:bodyPr wrap="square">
            <a:spAutoFit/>
          </a:bodyPr>
          <a:lstStyle/>
          <a:p>
            <a:pPr defTabSz="951028" fontAlgn="base">
              <a:lnSpc>
                <a:spcPct val="90000"/>
              </a:lnSpc>
              <a:spcBef>
                <a:spcPct val="0"/>
              </a:spcBef>
              <a:spcAft>
                <a:spcPct val="0"/>
              </a:spcAft>
            </a:pPr>
            <a:r>
              <a:rPr lang="en-US" sz="4896" dirty="0">
                <a:solidFill>
                  <a:srgbClr val="FFFFFF"/>
                </a:solidFill>
                <a:latin typeface="+mj-lt"/>
                <a:ea typeface="Segoe UI" pitchFamily="34" charset="0"/>
                <a:cs typeface="Segoe UI" pitchFamily="34" charset="0"/>
              </a:rPr>
              <a:t>Demo 2:</a:t>
            </a:r>
          </a:p>
          <a:p>
            <a:pPr defTabSz="951028" fontAlgn="base">
              <a:lnSpc>
                <a:spcPct val="90000"/>
              </a:lnSpc>
              <a:spcBef>
                <a:spcPct val="0"/>
              </a:spcBef>
              <a:spcAft>
                <a:spcPct val="0"/>
              </a:spcAft>
            </a:pPr>
            <a:r>
              <a:rPr lang="en-US" sz="4896" dirty="0" smtClean="0">
                <a:solidFill>
                  <a:srgbClr val="FFFFFF"/>
                </a:solidFill>
                <a:latin typeface="+mj-lt"/>
                <a:ea typeface="Segoe UI" pitchFamily="34" charset="0"/>
                <a:cs typeface="Segoe UI" pitchFamily="34" charset="0"/>
              </a:rPr>
              <a:t>Create Bot using LUIS</a:t>
            </a:r>
            <a:endParaRPr lang="en-US" sz="4284" dirty="0">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372170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id-ID" dirty="0"/>
          </a:p>
        </p:txBody>
      </p:sp>
      <p:sp>
        <p:nvSpPr>
          <p:cNvPr id="3" name="Content Placeholder 2"/>
          <p:cNvSpPr>
            <a:spLocks noGrp="1"/>
          </p:cNvSpPr>
          <p:nvPr>
            <p:ph sz="quarter" idx="10"/>
          </p:nvPr>
        </p:nvSpPr>
        <p:spPr>
          <a:xfrm>
            <a:off x="275164" y="1728876"/>
            <a:ext cx="7314163" cy="4988648"/>
          </a:xfrm>
        </p:spPr>
        <p:txBody>
          <a:bodyPr/>
          <a:lstStyle/>
          <a:p>
            <a:r>
              <a:rPr lang="en-US" dirty="0"/>
              <a:t>Muhammad Ibnu </a:t>
            </a:r>
            <a:r>
              <a:rPr lang="en-US" dirty="0" smtClean="0"/>
              <a:t>Fadhil</a:t>
            </a:r>
            <a:endParaRPr lang="en-US" dirty="0"/>
          </a:p>
          <a:p>
            <a:r>
              <a:rPr lang="en-US" dirty="0" err="1" smtClean="0"/>
              <a:t>Coder.Entrepreneur</a:t>
            </a:r>
            <a:endParaRPr lang="en-US" dirty="0"/>
          </a:p>
          <a:p>
            <a:r>
              <a:rPr lang="en-US" dirty="0" smtClean="0"/>
              <a:t>T: @</a:t>
            </a:r>
            <a:r>
              <a:rPr lang="en-US" dirty="0" err="1" smtClean="0"/>
              <a:t>mifmasterz</a:t>
            </a:r>
            <a:r>
              <a:rPr lang="en-US" dirty="0" smtClean="0"/>
              <a:t> </a:t>
            </a:r>
            <a:r>
              <a:rPr lang="en-US" dirty="0"/>
              <a:t>/ @</a:t>
            </a:r>
            <a:r>
              <a:rPr lang="en-US" dirty="0" err="1"/>
              <a:t>gravicode</a:t>
            </a:r>
            <a:endParaRPr lang="en-US" dirty="0"/>
          </a:p>
          <a:p>
            <a:endParaRPr lang="en-US" dirty="0" smtClean="0"/>
          </a:p>
          <a:p>
            <a:r>
              <a:rPr lang="en-US" dirty="0" smtClean="0"/>
              <a:t>Founder </a:t>
            </a:r>
            <a:r>
              <a:rPr lang="en-US" dirty="0"/>
              <a:t>of </a:t>
            </a:r>
            <a:endParaRPr lang="en-US" dirty="0" smtClean="0"/>
          </a:p>
          <a:p>
            <a:r>
              <a:rPr lang="en-US" dirty="0" smtClean="0"/>
              <a:t>PT </a:t>
            </a:r>
            <a:r>
              <a:rPr lang="en-US" dirty="0"/>
              <a:t>Gravicode </a:t>
            </a:r>
            <a:r>
              <a:rPr lang="en-US" dirty="0" err="1"/>
              <a:t>Multinovative</a:t>
            </a:r>
            <a:r>
              <a:rPr lang="en-US" dirty="0"/>
              <a:t> </a:t>
            </a:r>
            <a:r>
              <a:rPr lang="en-US" dirty="0" err="1"/>
              <a:t>Plexindo</a:t>
            </a:r>
            <a:endParaRPr lang="en-US" dirty="0"/>
          </a:p>
          <a:p>
            <a:endParaRPr lang="en-US" dirty="0" smtClean="0"/>
          </a:p>
          <a:p>
            <a:r>
              <a:rPr lang="en-US" dirty="0" smtClean="0"/>
              <a:t>Initiator </a:t>
            </a:r>
            <a:r>
              <a:rPr lang="en-US" dirty="0"/>
              <a:t>of Gadgeteer Indonesia</a:t>
            </a:r>
          </a:p>
          <a:p>
            <a:r>
              <a:rPr lang="en-US" dirty="0">
                <a:hlinkClick r:id="rId2"/>
              </a:rPr>
              <a:t>https://</a:t>
            </a:r>
            <a:r>
              <a:rPr lang="en-US" dirty="0" smtClean="0">
                <a:hlinkClick r:id="rId2"/>
              </a:rPr>
              <a:t>www.facebook.com/netgadgeteerindonesia</a:t>
            </a:r>
            <a:endParaRPr lang="en-US" dirty="0" smtClean="0"/>
          </a:p>
          <a:p>
            <a:endParaRPr lang="en-US" dirty="0" smtClean="0"/>
          </a:p>
          <a:p>
            <a:r>
              <a:rPr lang="en-US" dirty="0" smtClean="0"/>
              <a:t>Contributor </a:t>
            </a:r>
            <a:r>
              <a:rPr lang="en-US" dirty="0"/>
              <a:t>in </a:t>
            </a:r>
            <a:r>
              <a:rPr lang="en-US" dirty="0" smtClean="0"/>
              <a:t>Makers.ID</a:t>
            </a:r>
          </a:p>
          <a:p>
            <a:r>
              <a:rPr lang="en-US" dirty="0" smtClean="0"/>
              <a:t>http://makers.id</a:t>
            </a:r>
            <a:endParaRPr lang="id-ID" dirty="0"/>
          </a:p>
        </p:txBody>
      </p:sp>
      <p:pic>
        <p:nvPicPr>
          <p:cNvPr id="4" name="Picture 3"/>
          <p:cNvPicPr>
            <a:picLocks noChangeAspect="1"/>
          </p:cNvPicPr>
          <p:nvPr/>
        </p:nvPicPr>
        <p:blipFill>
          <a:blip r:embed="rId3"/>
          <a:stretch>
            <a:fillRect/>
          </a:stretch>
        </p:blipFill>
        <p:spPr>
          <a:xfrm>
            <a:off x="8457897" y="812495"/>
            <a:ext cx="3108678" cy="31086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8653340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2" y="3113691"/>
            <a:ext cx="12434711" cy="1477308"/>
          </a:xfrm>
          <a:prstGeom prst="rect">
            <a:avLst/>
          </a:prstGeom>
        </p:spPr>
        <p:txBody>
          <a:bodyPr wrap="square">
            <a:spAutoFit/>
          </a:bodyPr>
          <a:lstStyle/>
          <a:p>
            <a:pPr defTabSz="951028" fontAlgn="base">
              <a:lnSpc>
                <a:spcPct val="90000"/>
              </a:lnSpc>
              <a:spcBef>
                <a:spcPct val="0"/>
              </a:spcBef>
              <a:spcAft>
                <a:spcPct val="0"/>
              </a:spcAft>
            </a:pPr>
            <a:r>
              <a:rPr lang="en-US" sz="4896" dirty="0">
                <a:solidFill>
                  <a:srgbClr val="FFFFFF"/>
                </a:solidFill>
                <a:latin typeface="+mj-lt"/>
                <a:ea typeface="Segoe UI" pitchFamily="34" charset="0"/>
                <a:cs typeface="Segoe UI" pitchFamily="34" charset="0"/>
              </a:rPr>
              <a:t>Demo 3:</a:t>
            </a:r>
          </a:p>
          <a:p>
            <a:pPr defTabSz="951028" fontAlgn="base">
              <a:lnSpc>
                <a:spcPct val="90000"/>
              </a:lnSpc>
              <a:spcBef>
                <a:spcPct val="0"/>
              </a:spcBef>
              <a:spcAft>
                <a:spcPct val="0"/>
              </a:spcAft>
            </a:pPr>
            <a:r>
              <a:rPr lang="en-US" sz="4896" dirty="0" smtClean="0">
                <a:solidFill>
                  <a:srgbClr val="FFFFFF"/>
                </a:solidFill>
                <a:latin typeface="+mj-lt"/>
                <a:ea typeface="Segoe UI" pitchFamily="34" charset="0"/>
                <a:cs typeface="Segoe UI" pitchFamily="34" charset="0"/>
              </a:rPr>
              <a:t>Create your online shop ‘assistant’ bot </a:t>
            </a:r>
            <a:endParaRPr lang="en-US" sz="4284" dirty="0">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2530806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2" y="3113691"/>
            <a:ext cx="12434711" cy="1448473"/>
          </a:xfrm>
          <a:prstGeom prst="rect">
            <a:avLst/>
          </a:prstGeom>
        </p:spPr>
        <p:txBody>
          <a:bodyPr wrap="square">
            <a:spAutoFit/>
          </a:bodyPr>
          <a:lstStyle/>
          <a:p>
            <a:pPr defTabSz="951028" fontAlgn="base">
              <a:lnSpc>
                <a:spcPct val="90000"/>
              </a:lnSpc>
              <a:spcBef>
                <a:spcPct val="0"/>
              </a:spcBef>
              <a:spcAft>
                <a:spcPct val="0"/>
              </a:spcAft>
            </a:pPr>
            <a:r>
              <a:rPr lang="en-US" sz="4896" dirty="0">
                <a:solidFill>
                  <a:srgbClr val="FFFFFF"/>
                </a:solidFill>
                <a:latin typeface="+mj-lt"/>
                <a:ea typeface="Segoe UI" pitchFamily="34" charset="0"/>
                <a:cs typeface="Segoe UI" pitchFamily="34" charset="0"/>
              </a:rPr>
              <a:t>Demo </a:t>
            </a:r>
            <a:r>
              <a:rPr lang="en-US" sz="4896" dirty="0" smtClean="0">
                <a:solidFill>
                  <a:srgbClr val="FFFFFF"/>
                </a:solidFill>
                <a:latin typeface="+mj-lt"/>
                <a:ea typeface="Segoe UI" pitchFamily="34" charset="0"/>
                <a:cs typeface="Segoe UI" pitchFamily="34" charset="0"/>
              </a:rPr>
              <a:t>4:</a:t>
            </a:r>
            <a:endParaRPr lang="en-US" sz="4896" dirty="0">
              <a:solidFill>
                <a:srgbClr val="FFFFFF"/>
              </a:solidFill>
              <a:latin typeface="+mj-lt"/>
              <a:ea typeface="Segoe UI" pitchFamily="34" charset="0"/>
              <a:cs typeface="Segoe UI" pitchFamily="34" charset="0"/>
            </a:endParaRPr>
          </a:p>
          <a:p>
            <a:pPr defTabSz="951028" fontAlgn="base">
              <a:lnSpc>
                <a:spcPct val="90000"/>
              </a:lnSpc>
              <a:spcBef>
                <a:spcPct val="0"/>
              </a:spcBef>
              <a:spcAft>
                <a:spcPct val="0"/>
              </a:spcAft>
            </a:pPr>
            <a:r>
              <a:rPr lang="en-US" sz="4896" dirty="0" smtClean="0">
                <a:solidFill>
                  <a:srgbClr val="FFFFFF"/>
                </a:solidFill>
                <a:latin typeface="+mj-lt"/>
                <a:ea typeface="Segoe UI" pitchFamily="34" charset="0"/>
                <a:cs typeface="Segoe UI" pitchFamily="34" charset="0"/>
              </a:rPr>
              <a:t>Put some intelligence in your bot</a:t>
            </a:r>
            <a:endParaRPr lang="en-US" sz="4284" dirty="0">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2291802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2" y="3113691"/>
            <a:ext cx="12434711" cy="2126544"/>
          </a:xfrm>
          <a:prstGeom prst="rect">
            <a:avLst/>
          </a:prstGeom>
        </p:spPr>
        <p:txBody>
          <a:bodyPr wrap="square">
            <a:spAutoFit/>
          </a:bodyPr>
          <a:lstStyle/>
          <a:p>
            <a:pPr defTabSz="951028" fontAlgn="base">
              <a:lnSpc>
                <a:spcPct val="90000"/>
              </a:lnSpc>
              <a:spcBef>
                <a:spcPct val="0"/>
              </a:spcBef>
              <a:spcAft>
                <a:spcPct val="0"/>
              </a:spcAft>
            </a:pPr>
            <a:r>
              <a:rPr lang="en-US" sz="4896" dirty="0">
                <a:solidFill>
                  <a:srgbClr val="FFFFFF"/>
                </a:solidFill>
                <a:latin typeface="+mj-lt"/>
                <a:ea typeface="Segoe UI" pitchFamily="34" charset="0"/>
                <a:cs typeface="Segoe UI" pitchFamily="34" charset="0"/>
              </a:rPr>
              <a:t>Demo </a:t>
            </a:r>
            <a:r>
              <a:rPr lang="en-US" sz="4896" dirty="0" smtClean="0">
                <a:solidFill>
                  <a:srgbClr val="FFFFFF"/>
                </a:solidFill>
                <a:latin typeface="+mj-lt"/>
                <a:ea typeface="Segoe UI" pitchFamily="34" charset="0"/>
                <a:cs typeface="Segoe UI" pitchFamily="34" charset="0"/>
              </a:rPr>
              <a:t>5:</a:t>
            </a:r>
            <a:endParaRPr lang="en-US" sz="4896" dirty="0">
              <a:solidFill>
                <a:srgbClr val="FFFFFF"/>
              </a:solidFill>
              <a:latin typeface="+mj-lt"/>
              <a:ea typeface="Segoe UI" pitchFamily="34" charset="0"/>
              <a:cs typeface="Segoe UI" pitchFamily="34" charset="0"/>
            </a:endParaRPr>
          </a:p>
          <a:p>
            <a:pPr defTabSz="951028" fontAlgn="base">
              <a:lnSpc>
                <a:spcPct val="90000"/>
              </a:lnSpc>
              <a:spcBef>
                <a:spcPct val="0"/>
              </a:spcBef>
              <a:spcAft>
                <a:spcPct val="0"/>
              </a:spcAft>
            </a:pPr>
            <a:r>
              <a:rPr lang="en-US" sz="4896" dirty="0" smtClean="0">
                <a:solidFill>
                  <a:srgbClr val="FFFFFF"/>
                </a:solidFill>
                <a:latin typeface="+mj-lt"/>
                <a:ea typeface="Segoe UI" pitchFamily="34" charset="0"/>
                <a:cs typeface="Segoe UI" pitchFamily="34" charset="0"/>
              </a:rPr>
              <a:t>Publishing your bot to azure and make it available on chat channels</a:t>
            </a:r>
            <a:endParaRPr lang="en-US" sz="4284" dirty="0">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3735785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274637" y="3040062"/>
            <a:ext cx="11887200" cy="79986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Thank You!</a:t>
            </a:r>
          </a:p>
        </p:txBody>
      </p:sp>
      <p:sp>
        <p:nvSpPr>
          <p:cNvPr id="3" name="TextBox 2"/>
          <p:cNvSpPr txBox="1"/>
          <p:nvPr/>
        </p:nvSpPr>
        <p:spPr>
          <a:xfrm>
            <a:off x="274637" y="5326062"/>
            <a:ext cx="11887200" cy="1735860"/>
          </a:xfrm>
          <a:prstGeom prst="rect">
            <a:avLst/>
          </a:prstGeom>
          <a:noFill/>
        </p:spPr>
        <p:txBody>
          <a:bodyPr wrap="square" lIns="182880" tIns="146304" rIns="182880" bIns="146304" rtlCol="0">
            <a:spAutoFit/>
          </a:bodyPr>
          <a:lstStyle/>
          <a:p>
            <a:pPr algn="ctr"/>
            <a:r>
              <a:rPr lang="en-US" sz="2400" dirty="0" smtClean="0"/>
              <a:t>“Empower </a:t>
            </a:r>
            <a:r>
              <a:rPr lang="en-US" sz="2400" dirty="0"/>
              <a:t>your business with </a:t>
            </a:r>
            <a:r>
              <a:rPr lang="en-US" sz="2400" dirty="0" smtClean="0"/>
              <a:t>intelligence app”</a:t>
            </a:r>
            <a:endParaRPr lang="en-US" sz="2400" dirty="0"/>
          </a:p>
          <a:p>
            <a:pPr algn="ctr"/>
            <a:endParaRPr lang="en-US" sz="2400" dirty="0"/>
          </a:p>
          <a:p>
            <a:pPr algn="ctr"/>
            <a:r>
              <a:rPr lang="en-US" sz="2400" dirty="0"/>
              <a:t>fadhil@Gravicode.com</a:t>
            </a:r>
            <a:endParaRPr lang="id-ID" sz="2000" dirty="0"/>
          </a:p>
          <a:p>
            <a:pPr>
              <a:lnSpc>
                <a:spcPct val="90000"/>
              </a:lnSpc>
              <a:spcAft>
                <a:spcPts val="600"/>
              </a:spcAft>
            </a:pPr>
            <a:endParaRPr lang="id-ID" sz="2400" dirty="0" err="1" smtClean="0"/>
          </a:p>
        </p:txBody>
      </p:sp>
    </p:spTree>
    <p:extLst>
      <p:ext uri="{BB962C8B-B14F-4D97-AF65-F5344CB8AC3E}">
        <p14:creationId xmlns:p14="http://schemas.microsoft.com/office/powerpoint/2010/main" val="8466293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546" y="1552221"/>
            <a:ext cx="10056909" cy="1837298"/>
          </a:xfrm>
        </p:spPr>
        <p:txBody>
          <a:bodyPr/>
          <a:lstStyle/>
          <a:p>
            <a:r>
              <a:rPr lang="en-US" sz="4488" dirty="0"/>
              <a:t>BOT FRAMEWORK</a:t>
            </a:r>
            <a:br>
              <a:rPr lang="en-US" sz="4488" dirty="0"/>
            </a:br>
            <a:r>
              <a:rPr lang="en-US" sz="2448" i="1" dirty="0"/>
              <a:t>Build and connect intelligent bots that interact naturally wherever your users are talking, from text/</a:t>
            </a:r>
            <a:r>
              <a:rPr lang="en-US" sz="2448" i="1" dirty="0" err="1"/>
              <a:t>sms</a:t>
            </a:r>
            <a:r>
              <a:rPr lang="en-US" sz="2448" i="1" dirty="0"/>
              <a:t> to Skype, Slack, Office 365 mail and other popular services</a:t>
            </a:r>
          </a:p>
        </p:txBody>
      </p:sp>
      <p:sp>
        <p:nvSpPr>
          <p:cNvPr id="2" name="Rectangle 1"/>
          <p:cNvSpPr/>
          <p:nvPr/>
        </p:nvSpPr>
        <p:spPr bwMode="auto">
          <a:xfrm>
            <a:off x="4162272" y="6393985"/>
            <a:ext cx="4168454" cy="551084"/>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118453601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482" y="1212850"/>
            <a:ext cx="5485621" cy="631470"/>
          </a:xfrm>
        </p:spPr>
        <p:txBody>
          <a:bodyPr/>
          <a:lstStyle/>
          <a:p>
            <a:r>
              <a:rPr lang="en-US" dirty="0"/>
              <a:t>How do you make a bot?</a:t>
            </a:r>
          </a:p>
        </p:txBody>
      </p:sp>
      <p:sp>
        <p:nvSpPr>
          <p:cNvPr id="4" name="Text Placeholder 3"/>
          <p:cNvSpPr>
            <a:spLocks noGrp="1"/>
          </p:cNvSpPr>
          <p:nvPr>
            <p:ph type="body" sz="quarter" idx="11"/>
          </p:nvPr>
        </p:nvSpPr>
        <p:spPr>
          <a:xfrm>
            <a:off x="6522040" y="1212850"/>
            <a:ext cx="5638956" cy="627736"/>
          </a:xfrm>
        </p:spPr>
        <p:txBody>
          <a:bodyPr/>
          <a:lstStyle/>
          <a:p>
            <a:r>
              <a:rPr lang="en-US" dirty="0"/>
              <a:t>How do you make a bot great?</a:t>
            </a:r>
          </a:p>
        </p:txBody>
      </p:sp>
    </p:spTree>
    <p:extLst>
      <p:ext uri="{BB962C8B-B14F-4D97-AF65-F5344CB8AC3E}">
        <p14:creationId xmlns:p14="http://schemas.microsoft.com/office/powerpoint/2010/main" val="1948035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319769"/>
            <a:ext cx="6804054" cy="2104201"/>
          </a:xfrm>
          <a:noFill/>
        </p:spPr>
        <p:txBody>
          <a:bodyPr vert="horz" wrap="square" lIns="93260" tIns="46630" rIns="93260" bIns="46630" rtlCol="0">
            <a:normAutofit/>
          </a:bodyPr>
          <a:lstStyle/>
          <a:p>
            <a:pPr marL="0" indent="0">
              <a:buNone/>
            </a:pPr>
            <a:r>
              <a:rPr lang="en-US" sz="2856" dirty="0">
                <a:solidFill>
                  <a:schemeClr val="tx1"/>
                </a:solidFill>
              </a:rPr>
              <a:t>Bot Framework is a </a:t>
            </a:r>
            <a:r>
              <a:rPr lang="en-US" sz="2856" b="1" u="sng" dirty="0">
                <a:solidFill>
                  <a:schemeClr val="tx1"/>
                </a:solidFill>
              </a:rPr>
              <a:t>Microsoft-operated service and an SDK</a:t>
            </a:r>
            <a:r>
              <a:rPr lang="en-US" sz="2856" dirty="0">
                <a:solidFill>
                  <a:schemeClr val="tx1"/>
                </a:solidFill>
              </a:rPr>
              <a:t>.</a:t>
            </a:r>
          </a:p>
        </p:txBody>
      </p:sp>
      <p:sp>
        <p:nvSpPr>
          <p:cNvPr id="2" name="Title 1"/>
          <p:cNvSpPr>
            <a:spLocks noGrp="1"/>
          </p:cNvSpPr>
          <p:nvPr>
            <p:ph type="title"/>
          </p:nvPr>
        </p:nvSpPr>
        <p:spPr/>
        <p:txBody>
          <a:bodyPr/>
          <a:lstStyle/>
          <a:p>
            <a:r>
              <a:rPr lang="en-US" sz="4396" dirty="0"/>
              <a:t>Bot Framework</a:t>
            </a:r>
          </a:p>
        </p:txBody>
      </p:sp>
      <p:sp>
        <p:nvSpPr>
          <p:cNvPr id="6" name="Content Placeholder 2"/>
          <p:cNvSpPr txBox="1">
            <a:spLocks/>
          </p:cNvSpPr>
          <p:nvPr/>
        </p:nvSpPr>
        <p:spPr>
          <a:xfrm>
            <a:off x="275481" y="3851598"/>
            <a:ext cx="6804054" cy="1677685"/>
          </a:xfrm>
          <a:prstGeom prst="rect">
            <a:avLst/>
          </a:prstGeom>
          <a:noFill/>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634">
              <a:spcBef>
                <a:spcPct val="20000"/>
              </a:spcBef>
              <a:buSzPct val="90000"/>
              <a:buNone/>
            </a:pPr>
            <a:r>
              <a:rPr lang="en-US" sz="2856" dirty="0">
                <a:solidFill>
                  <a:srgbClr val="FFFFFF"/>
                </a:solidFill>
                <a:latin typeface="Segoe UI Light"/>
              </a:rPr>
              <a:t>Bot Framework is </a:t>
            </a:r>
            <a:r>
              <a:rPr lang="en-US" sz="2856" b="1" u="sng" dirty="0">
                <a:solidFill>
                  <a:srgbClr val="FFFFFF"/>
                </a:solidFill>
                <a:latin typeface="Segoe UI Light"/>
              </a:rPr>
              <a:t>one of many</a:t>
            </a:r>
            <a:r>
              <a:rPr lang="en-US" sz="2856" b="1" dirty="0">
                <a:solidFill>
                  <a:srgbClr val="FFFFFF"/>
                </a:solidFill>
                <a:latin typeface="Segoe UI Light"/>
              </a:rPr>
              <a:t> </a:t>
            </a:r>
            <a:r>
              <a:rPr lang="en-US" sz="2856" dirty="0">
                <a:solidFill>
                  <a:srgbClr val="FFFFFF"/>
                </a:solidFill>
                <a:latin typeface="Segoe UI Light"/>
              </a:rPr>
              <a:t>tools Microsoft offers for building a complete bot.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4447" y="1164269"/>
            <a:ext cx="4403819" cy="431254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66" y="6257728"/>
            <a:ext cx="776977" cy="776977"/>
          </a:xfrm>
          <a:prstGeom prst="rect">
            <a:avLst/>
          </a:prstGeom>
        </p:spPr>
      </p:pic>
      <p:sp>
        <p:nvSpPr>
          <p:cNvPr id="9" name="TextBox 8"/>
          <p:cNvSpPr txBox="1"/>
          <p:nvPr/>
        </p:nvSpPr>
        <p:spPr>
          <a:xfrm>
            <a:off x="9029188" y="6357248"/>
            <a:ext cx="3075064" cy="583561"/>
          </a:xfrm>
          <a:prstGeom prst="rect">
            <a:avLst/>
          </a:prstGeom>
          <a:noFill/>
        </p:spPr>
        <p:txBody>
          <a:bodyPr wrap="none" lIns="182854" tIns="146283" rIns="182854" bIns="146283" rtlCol="0">
            <a:spAutoFit/>
          </a:bodyPr>
          <a:lstStyle/>
          <a:p>
            <a:pPr defTabSz="932597">
              <a:lnSpc>
                <a:spcPct val="90000"/>
              </a:lnSpc>
              <a:spcAft>
                <a:spcPts val="600"/>
              </a:spcAft>
              <a:defRPr/>
            </a:pPr>
            <a:r>
              <a:rPr lang="en-US" sz="2040" kern="0" dirty="0">
                <a:gradFill>
                  <a:gsLst>
                    <a:gs pos="2917">
                      <a:srgbClr val="FFFFFF"/>
                    </a:gs>
                    <a:gs pos="30000">
                      <a:srgbClr val="FFFFFF"/>
                    </a:gs>
                  </a:gsLst>
                  <a:lin ang="5400000" scaled="0"/>
                </a:gradFill>
                <a:latin typeface="Segoe UI Light"/>
              </a:rPr>
              <a:t>www.botframework.com</a:t>
            </a:r>
          </a:p>
        </p:txBody>
      </p:sp>
      <p:sp>
        <p:nvSpPr>
          <p:cNvPr id="10" name="Content Placeholder 2"/>
          <p:cNvSpPr txBox="1">
            <a:spLocks/>
          </p:cNvSpPr>
          <p:nvPr/>
        </p:nvSpPr>
        <p:spPr>
          <a:xfrm>
            <a:off x="275481" y="5476817"/>
            <a:ext cx="7551498" cy="1677685"/>
          </a:xfrm>
          <a:prstGeom prst="rect">
            <a:avLst/>
          </a:prstGeom>
          <a:noFill/>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634">
              <a:spcBef>
                <a:spcPct val="20000"/>
              </a:spcBef>
              <a:buSzPct val="90000"/>
              <a:buNone/>
            </a:pPr>
            <a:r>
              <a:rPr lang="en-US" sz="2856" dirty="0">
                <a:solidFill>
                  <a:srgbClr val="FFFFFF"/>
                </a:solidFill>
                <a:latin typeface="Segoe UI Light"/>
              </a:rPr>
              <a:t>Others include: LUIS, Speech APIs, Azure, more</a:t>
            </a:r>
          </a:p>
        </p:txBody>
      </p:sp>
    </p:spTree>
    <p:extLst>
      <p:ext uri="{BB962C8B-B14F-4D97-AF65-F5344CB8AC3E}">
        <p14:creationId xmlns:p14="http://schemas.microsoft.com/office/powerpoint/2010/main" val="18506220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t Framewor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 y="220662"/>
            <a:ext cx="11944350" cy="659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063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604110" y="3451779"/>
            <a:ext cx="2835987" cy="78262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836" dirty="0">
                <a:solidFill>
                  <a:srgbClr val="505050">
                    <a:lumMod val="50000"/>
                  </a:srgbClr>
                </a:solidFill>
                <a:latin typeface="Segoe UI"/>
                <a:ea typeface="Segoe UI" pitchFamily="34" charset="0"/>
                <a:cs typeface="Segoe UI" pitchFamily="34" charset="0"/>
              </a:rPr>
              <a:t>Your conversation logic</a:t>
            </a:r>
          </a:p>
        </p:txBody>
      </p:sp>
      <p:sp>
        <p:nvSpPr>
          <p:cNvPr id="5" name="Rectangle 4"/>
          <p:cNvSpPr/>
          <p:nvPr/>
        </p:nvSpPr>
        <p:spPr bwMode="auto">
          <a:xfrm>
            <a:off x="4364142" y="1787001"/>
            <a:ext cx="3075956" cy="1516162"/>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ysClr val="windowText" lastClr="000000"/>
                </a:solidFill>
                <a:latin typeface="Segoe UI"/>
                <a:ea typeface="Segoe UI" pitchFamily="34" charset="0"/>
                <a:cs typeface="Segoe UI" pitchFamily="34" charset="0"/>
              </a:rPr>
              <a:t>Logic</a:t>
            </a:r>
          </a:p>
        </p:txBody>
      </p:sp>
      <p:grpSp>
        <p:nvGrpSpPr>
          <p:cNvPr id="8" name="Group 7"/>
          <p:cNvGrpSpPr/>
          <p:nvPr/>
        </p:nvGrpSpPr>
        <p:grpSpPr>
          <a:xfrm>
            <a:off x="3164302" y="3303163"/>
            <a:ext cx="1794308" cy="2874164"/>
            <a:chOff x="507999" y="3154948"/>
            <a:chExt cx="1759285" cy="2775284"/>
          </a:xfrm>
        </p:grpSpPr>
        <p:cxnSp>
          <p:nvCxnSpPr>
            <p:cNvPr id="7" name="Elbow Connector 6"/>
            <p:cNvCxnSpPr/>
            <p:nvPr/>
          </p:nvCxnSpPr>
          <p:spPr>
            <a:xfrm rot="5400000">
              <a:off x="390358" y="3577390"/>
              <a:ext cx="1818106" cy="973221"/>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507999" y="4973053"/>
              <a:ext cx="1759285" cy="9571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rgbClr val="505050"/>
                  </a:solidFill>
                  <a:latin typeface="Segoe UI"/>
                  <a:ea typeface="Segoe UI" pitchFamily="34" charset="0"/>
                  <a:cs typeface="Segoe UI" pitchFamily="34" charset="0"/>
                </a:rPr>
                <a:t>Web service</a:t>
              </a:r>
            </a:p>
          </p:txBody>
        </p:sp>
      </p:grpSp>
      <p:sp>
        <p:nvSpPr>
          <p:cNvPr id="10" name="Rectangle 9"/>
          <p:cNvSpPr/>
          <p:nvPr/>
        </p:nvSpPr>
        <p:spPr bwMode="auto">
          <a:xfrm>
            <a:off x="3606062" y="1116182"/>
            <a:ext cx="4761185" cy="3266838"/>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Your bot</a:t>
            </a:r>
          </a:p>
        </p:txBody>
      </p:sp>
      <p:sp>
        <p:nvSpPr>
          <p:cNvPr id="13" name="Rectangle 12"/>
          <p:cNvSpPr/>
          <p:nvPr/>
        </p:nvSpPr>
        <p:spPr bwMode="auto">
          <a:xfrm>
            <a:off x="4604110" y="3451780"/>
            <a:ext cx="2835987" cy="782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Bot Builder SDK</a:t>
            </a:r>
            <a:br>
              <a:rPr lang="en-US" sz="2448" dirty="0">
                <a:gradFill>
                  <a:gsLst>
                    <a:gs pos="0">
                      <a:srgbClr val="FFFFFF"/>
                    </a:gs>
                    <a:gs pos="100000">
                      <a:srgbClr val="FFFFFF"/>
                    </a:gs>
                  </a:gsLst>
                  <a:lin ang="5400000" scaled="0"/>
                </a:gradFill>
                <a:latin typeface="Segoe UI"/>
                <a:ea typeface="Segoe UI" pitchFamily="34" charset="0"/>
                <a:cs typeface="Segoe UI" pitchFamily="34" charset="0"/>
              </a:rPr>
            </a:br>
            <a:r>
              <a:rPr lang="en-US" sz="1836" dirty="0">
                <a:gradFill>
                  <a:gsLst>
                    <a:gs pos="0">
                      <a:srgbClr val="FFFFFF"/>
                    </a:gs>
                    <a:gs pos="100000">
                      <a:srgbClr val="FFFFFF"/>
                    </a:gs>
                  </a:gsLst>
                  <a:lin ang="5400000" scaled="0"/>
                </a:gradFill>
                <a:latin typeface="Segoe UI"/>
                <a:ea typeface="Segoe UI" pitchFamily="34" charset="0"/>
                <a:cs typeface="Segoe UI" pitchFamily="34" charset="0"/>
              </a:rPr>
              <a:t>(Node.js + C#)</a:t>
            </a: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a:off x="6908351" y="4234402"/>
            <a:ext cx="1794308" cy="1942925"/>
            <a:chOff x="502652" y="3867486"/>
            <a:chExt cx="1759285" cy="1905001"/>
          </a:xfrm>
          <a:solidFill>
            <a:schemeClr val="accent1"/>
          </a:solidFill>
        </p:grpSpPr>
        <p:cxnSp>
          <p:nvCxnSpPr>
            <p:cNvPr id="16" name="Elbow Connector 15"/>
            <p:cNvCxnSpPr/>
            <p:nvPr/>
          </p:nvCxnSpPr>
          <p:spPr>
            <a:xfrm rot="16200000" flipH="1">
              <a:off x="269373" y="4263860"/>
              <a:ext cx="947822" cy="155074"/>
            </a:xfrm>
            <a:prstGeom prst="bentConnector3">
              <a:avLst>
                <a:gd name="adj1" fmla="val 50000"/>
              </a:avLst>
            </a:prstGeom>
            <a:grpFill/>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502652" y="4815308"/>
              <a:ext cx="1759285" cy="9571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rgbClr val="FFFFFF"/>
                  </a:solidFill>
                  <a:latin typeface="Segoe UI"/>
                  <a:ea typeface="Segoe UI" pitchFamily="34" charset="0"/>
                  <a:cs typeface="Segoe UI" pitchFamily="34" charset="0"/>
                </a:rPr>
                <a:t>LUIS</a:t>
              </a:r>
            </a:p>
          </p:txBody>
        </p:sp>
      </p:grpSp>
    </p:spTree>
    <p:extLst>
      <p:ext uri="{BB962C8B-B14F-4D97-AF65-F5344CB8AC3E}">
        <p14:creationId xmlns:p14="http://schemas.microsoft.com/office/powerpoint/2010/main" val="621304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96" dirty="0"/>
              <a:t>Bot Connector</a:t>
            </a:r>
          </a:p>
        </p:txBody>
      </p:sp>
      <p:pic>
        <p:nvPicPr>
          <p:cNvPr id="169" name="Picture 168"/>
          <p:cNvPicPr>
            <a:picLocks noChangeAspect="1"/>
          </p:cNvPicPr>
          <p:nvPr/>
        </p:nvPicPr>
        <p:blipFill rotWithShape="1">
          <a:blip r:embed="rId3" cstate="print">
            <a:extLst>
              <a:ext uri="{28A0092B-C50C-407E-A947-70E740481C1C}">
                <a14:useLocalDpi xmlns:a14="http://schemas.microsoft.com/office/drawing/2010/main" val="0"/>
              </a:ext>
            </a:extLst>
          </a:blip>
          <a:srcRect l="70392" b="16494"/>
          <a:stretch/>
        </p:blipFill>
        <p:spPr>
          <a:xfrm>
            <a:off x="8536230" y="401013"/>
            <a:ext cx="3281545" cy="5225693"/>
          </a:xfrm>
          <a:prstGeom prst="rect">
            <a:avLst/>
          </a:prstGeom>
        </p:spPr>
      </p:pic>
      <p:sp>
        <p:nvSpPr>
          <p:cNvPr id="4" name="Rectangle 3"/>
          <p:cNvSpPr/>
          <p:nvPr/>
        </p:nvSpPr>
        <p:spPr bwMode="auto">
          <a:xfrm>
            <a:off x="633729" y="2996682"/>
            <a:ext cx="1962223" cy="1516162"/>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ysClr val="windowText" lastClr="000000"/>
                </a:solidFill>
                <a:latin typeface="Segoe UI"/>
                <a:ea typeface="Segoe UI" pitchFamily="34" charset="0"/>
                <a:cs typeface="Segoe UI" pitchFamily="34" charset="0"/>
              </a:rPr>
              <a:t>Your bot</a:t>
            </a:r>
          </a:p>
        </p:txBody>
      </p:sp>
      <p:sp>
        <p:nvSpPr>
          <p:cNvPr id="5" name="Rectangle 4"/>
          <p:cNvSpPr/>
          <p:nvPr/>
        </p:nvSpPr>
        <p:spPr bwMode="auto">
          <a:xfrm>
            <a:off x="3758842" y="2283292"/>
            <a:ext cx="3614495" cy="2942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Bot Connector</a:t>
            </a:r>
          </a:p>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Send/receive messages</a:t>
            </a:r>
          </a:p>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Store state</a:t>
            </a:r>
          </a:p>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Translation</a:t>
            </a:r>
          </a:p>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Telemetry</a:t>
            </a:r>
          </a:p>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a:t>
            </a:r>
          </a:p>
        </p:txBody>
      </p:sp>
      <p:cxnSp>
        <p:nvCxnSpPr>
          <p:cNvPr id="8" name="Straight Arrow Connector 7"/>
          <p:cNvCxnSpPr/>
          <p:nvPr/>
        </p:nvCxnSpPr>
        <p:spPr>
          <a:xfrm>
            <a:off x="2686509" y="3754763"/>
            <a:ext cx="981261" cy="0"/>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554968" y="3752082"/>
            <a:ext cx="981261" cy="0"/>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59455" y="1536299"/>
            <a:ext cx="13270" cy="690472"/>
          </a:xfrm>
          <a:prstGeom prst="straightConnector1">
            <a:avLst/>
          </a:prstGeom>
          <a:ln w="3810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149595" y="819561"/>
            <a:ext cx="2819719" cy="6884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a:ea typeface="Segoe UI" pitchFamily="34" charset="0"/>
                <a:cs typeface="Segoe UI" pitchFamily="34" charset="0"/>
              </a:rPr>
              <a:t>Dev portal</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70392" t="78302"/>
          <a:stretch/>
        </p:blipFill>
        <p:spPr>
          <a:xfrm>
            <a:off x="8536750" y="4705761"/>
            <a:ext cx="3281545" cy="1357789"/>
          </a:xfrm>
          <a:prstGeom prst="rect">
            <a:avLst/>
          </a:prstGeom>
        </p:spPr>
      </p:pic>
    </p:spTree>
    <p:extLst>
      <p:ext uri="{BB962C8B-B14F-4D97-AF65-F5344CB8AC3E}">
        <p14:creationId xmlns:p14="http://schemas.microsoft.com/office/powerpoint/2010/main" val="40795759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396" dirty="0"/>
              <a:t>Bot Connector messages</a:t>
            </a:r>
          </a:p>
        </p:txBody>
      </p:sp>
      <p:sp>
        <p:nvSpPr>
          <p:cNvPr id="4" name="Rectangle 3"/>
          <p:cNvSpPr/>
          <p:nvPr/>
        </p:nvSpPr>
        <p:spPr bwMode="auto">
          <a:xfrm>
            <a:off x="755372" y="1118848"/>
            <a:ext cx="1962223" cy="969373"/>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ysClr val="windowText" lastClr="000000"/>
                </a:solidFill>
                <a:latin typeface="Segoe UI"/>
                <a:ea typeface="Segoe UI" pitchFamily="34" charset="0"/>
                <a:cs typeface="Segoe UI" pitchFamily="34" charset="0"/>
              </a:rPr>
              <a:t>Your bot</a:t>
            </a:r>
          </a:p>
        </p:txBody>
      </p:sp>
      <p:cxnSp>
        <p:nvCxnSpPr>
          <p:cNvPr id="8" name="Straight Arrow Connector 7"/>
          <p:cNvCxnSpPr/>
          <p:nvPr/>
        </p:nvCxnSpPr>
        <p:spPr>
          <a:xfrm>
            <a:off x="3582016" y="1587337"/>
            <a:ext cx="5180680" cy="16198"/>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932894" y="1923805"/>
            <a:ext cx="9015165" cy="4912198"/>
          </a:xfrm>
          <a:prstGeom prst="rect">
            <a:avLst/>
          </a:prstGeom>
          <a:noFill/>
        </p:spPr>
        <p:txBody>
          <a:bodyPr wrap="square" lIns="186521" tIns="149217" rIns="186521" bIns="149217" rtlCol="0">
            <a:spAutoFit/>
          </a:bodyPr>
          <a:lstStyle/>
          <a:p>
            <a:pPr defTabSz="932597"/>
            <a:r>
              <a:rPr lang="en-US" sz="1632" dirty="0">
                <a:solidFill>
                  <a:srgbClr val="FFFFFF"/>
                </a:solidFill>
                <a:latin typeface="Consolas" panose="020B0609020204030204" pitchFamily="49" charset="0"/>
              </a:rPr>
              <a:t>{</a:t>
            </a:r>
          </a:p>
          <a:p>
            <a:pPr defTabSz="932597"/>
            <a:r>
              <a:rPr lang="en-US" sz="1632" dirty="0">
                <a:solidFill>
                  <a:srgbClr val="FFFFFF"/>
                </a:solidFill>
                <a:latin typeface="Consolas" panose="020B0609020204030204" pitchFamily="49" charset="0"/>
              </a:rPr>
              <a:t>  "type": "Message",</a:t>
            </a:r>
          </a:p>
          <a:p>
            <a:pPr defTabSz="932597"/>
            <a:r>
              <a:rPr lang="en-US" sz="1632" dirty="0">
                <a:solidFill>
                  <a:srgbClr val="FFFFFF"/>
                </a:solidFill>
                <a:latin typeface="Consolas" panose="020B0609020204030204" pitchFamily="49" charset="0"/>
              </a:rPr>
              <a:t>  "id": "68YrxgtB53Y",</a:t>
            </a:r>
          </a:p>
          <a:p>
            <a:pPr defTabSz="932597"/>
            <a:r>
              <a:rPr lang="en-US" sz="1632" dirty="0">
                <a:solidFill>
                  <a:srgbClr val="FFFFFF"/>
                </a:solidFill>
                <a:latin typeface="Consolas" panose="020B0609020204030204" pitchFamily="49" charset="0"/>
              </a:rPr>
              <a:t>  "</a:t>
            </a:r>
            <a:r>
              <a:rPr lang="en-US" sz="1632" dirty="0" err="1">
                <a:solidFill>
                  <a:srgbClr val="FFFFFF"/>
                </a:solidFill>
                <a:latin typeface="Consolas" panose="020B0609020204030204" pitchFamily="49" charset="0"/>
              </a:rPr>
              <a:t>conversationId</a:t>
            </a:r>
            <a:r>
              <a:rPr lang="en-US" sz="1632" dirty="0">
                <a:solidFill>
                  <a:srgbClr val="FFFFFF"/>
                </a:solidFill>
                <a:latin typeface="Consolas" panose="020B0609020204030204" pitchFamily="49" charset="0"/>
              </a:rPr>
              <a:t>": "DphPaFQrDuZDKyCez4AFGcT4vy5aQDje1lLGIjB8v18MFtb",</a:t>
            </a:r>
          </a:p>
          <a:p>
            <a:pPr defTabSz="932597"/>
            <a:r>
              <a:rPr lang="en-US" sz="1632" dirty="0">
                <a:solidFill>
                  <a:srgbClr val="FFFFFF"/>
                </a:solidFill>
                <a:latin typeface="Consolas" panose="020B0609020204030204" pitchFamily="49" charset="0"/>
              </a:rPr>
              <a:t>  "language": "</a:t>
            </a:r>
            <a:r>
              <a:rPr lang="en-US" sz="1632" dirty="0" err="1">
                <a:solidFill>
                  <a:srgbClr val="FFFFFF"/>
                </a:solidFill>
                <a:latin typeface="Consolas" panose="020B0609020204030204" pitchFamily="49" charset="0"/>
              </a:rPr>
              <a:t>en</a:t>
            </a:r>
            <a:r>
              <a:rPr lang="en-US" sz="1632" dirty="0">
                <a:solidFill>
                  <a:srgbClr val="FFFFFF"/>
                </a:solidFill>
                <a:latin typeface="Consolas" panose="020B0609020204030204" pitchFamily="49" charset="0"/>
              </a:rPr>
              <a:t>",</a:t>
            </a:r>
          </a:p>
          <a:p>
            <a:pPr defTabSz="932597"/>
            <a:r>
              <a:rPr lang="en-US" sz="1632" dirty="0">
                <a:solidFill>
                  <a:srgbClr val="FFFFFF"/>
                </a:solidFill>
                <a:latin typeface="Consolas" panose="020B0609020204030204" pitchFamily="49" charset="0"/>
              </a:rPr>
              <a:t>  "text": "You can say \"/order\" to order!",</a:t>
            </a:r>
          </a:p>
          <a:p>
            <a:pPr defTabSz="932597"/>
            <a:r>
              <a:rPr lang="en-US" sz="1632" dirty="0">
                <a:solidFill>
                  <a:srgbClr val="FFFFFF"/>
                </a:solidFill>
                <a:latin typeface="Consolas" panose="020B0609020204030204" pitchFamily="49" charset="0"/>
              </a:rPr>
              <a:t>  "attachments": [ ],</a:t>
            </a:r>
          </a:p>
          <a:p>
            <a:pPr defTabSz="932597"/>
            <a:r>
              <a:rPr lang="en-US" sz="1632" dirty="0">
                <a:solidFill>
                  <a:srgbClr val="FFFFFF"/>
                </a:solidFill>
                <a:latin typeface="Consolas" panose="020B0609020204030204" pitchFamily="49" charset="0"/>
              </a:rPr>
              <a:t>  "from": {</a:t>
            </a:r>
          </a:p>
          <a:p>
            <a:pPr defTabSz="932597"/>
            <a:r>
              <a:rPr lang="en-US" sz="1632" dirty="0">
                <a:solidFill>
                  <a:srgbClr val="FFFFFF"/>
                </a:solidFill>
                <a:latin typeface="Consolas" panose="020B0609020204030204" pitchFamily="49" charset="0"/>
              </a:rPr>
              <a:t>    "name": "+12065551212",</a:t>
            </a:r>
          </a:p>
          <a:p>
            <a:pPr defTabSz="932597"/>
            <a:r>
              <a:rPr lang="en-US" sz="1632" dirty="0">
                <a:solidFill>
                  <a:srgbClr val="FFFFFF"/>
                </a:solidFill>
                <a:latin typeface="Consolas" panose="020B0609020204030204" pitchFamily="49" charset="0"/>
              </a:rPr>
              <a:t>    "</a:t>
            </a:r>
            <a:r>
              <a:rPr lang="en-US" sz="1632" dirty="0" err="1">
                <a:solidFill>
                  <a:srgbClr val="FFFFFF"/>
                </a:solidFill>
                <a:latin typeface="Consolas" panose="020B0609020204030204" pitchFamily="49" charset="0"/>
              </a:rPr>
              <a:t>channelId</a:t>
            </a:r>
            <a:r>
              <a:rPr lang="en-US" sz="1632" dirty="0">
                <a:solidFill>
                  <a:srgbClr val="FFFFFF"/>
                </a:solidFill>
                <a:latin typeface="Consolas" panose="020B0609020204030204" pitchFamily="49" charset="0"/>
              </a:rPr>
              <a:t>": "</a:t>
            </a:r>
            <a:r>
              <a:rPr lang="en-US" sz="1632" dirty="0" err="1">
                <a:solidFill>
                  <a:srgbClr val="FFFFFF"/>
                </a:solidFill>
                <a:latin typeface="Consolas" panose="020B0609020204030204" pitchFamily="49" charset="0"/>
              </a:rPr>
              <a:t>sms</a:t>
            </a:r>
            <a:r>
              <a:rPr lang="en-US" sz="1632" dirty="0">
                <a:solidFill>
                  <a:srgbClr val="FFFFFF"/>
                </a:solidFill>
                <a:latin typeface="Consolas" panose="020B0609020204030204" pitchFamily="49" charset="0"/>
              </a:rPr>
              <a:t>",</a:t>
            </a:r>
          </a:p>
          <a:p>
            <a:pPr defTabSz="932597"/>
            <a:r>
              <a:rPr lang="en-US" sz="1632" dirty="0">
                <a:solidFill>
                  <a:srgbClr val="FFFFFF"/>
                </a:solidFill>
                <a:latin typeface="Consolas" panose="020B0609020204030204" pitchFamily="49" charset="0"/>
              </a:rPr>
              <a:t>    "address": "+12065551212",</a:t>
            </a:r>
          </a:p>
          <a:p>
            <a:pPr defTabSz="932597"/>
            <a:r>
              <a:rPr lang="en-US" sz="1632" dirty="0">
                <a:solidFill>
                  <a:srgbClr val="FFFFFF"/>
                </a:solidFill>
                <a:latin typeface="Consolas" panose="020B0609020204030204" pitchFamily="49" charset="0"/>
              </a:rPr>
              <a:t>    "id": "Ro52hKN287",</a:t>
            </a:r>
          </a:p>
          <a:p>
            <a:pPr defTabSz="932597"/>
            <a:r>
              <a:rPr lang="en-US" sz="1632" dirty="0">
                <a:solidFill>
                  <a:srgbClr val="FFFFFF"/>
                </a:solidFill>
                <a:latin typeface="Consolas" panose="020B0609020204030204" pitchFamily="49" charset="0"/>
              </a:rPr>
              <a:t>    "</a:t>
            </a:r>
            <a:r>
              <a:rPr lang="en-US" sz="1632" dirty="0" err="1">
                <a:solidFill>
                  <a:srgbClr val="FFFFFF"/>
                </a:solidFill>
                <a:latin typeface="Consolas" panose="020B0609020204030204" pitchFamily="49" charset="0"/>
              </a:rPr>
              <a:t>isBot</a:t>
            </a:r>
            <a:r>
              <a:rPr lang="en-US" sz="1632" dirty="0">
                <a:solidFill>
                  <a:srgbClr val="FFFFFF"/>
                </a:solidFill>
                <a:latin typeface="Consolas" panose="020B0609020204030204" pitchFamily="49" charset="0"/>
              </a:rPr>
              <a:t>": false</a:t>
            </a:r>
          </a:p>
          <a:p>
            <a:pPr defTabSz="932597"/>
            <a:r>
              <a:rPr lang="en-US" sz="1632" dirty="0">
                <a:solidFill>
                  <a:srgbClr val="FFFFFF"/>
                </a:solidFill>
                <a:latin typeface="Consolas" panose="020B0609020204030204" pitchFamily="49" charset="0"/>
              </a:rPr>
              <a:t>  },</a:t>
            </a:r>
          </a:p>
          <a:p>
            <a:pPr defTabSz="932597"/>
            <a:r>
              <a:rPr lang="en-US" sz="1632" dirty="0">
                <a:solidFill>
                  <a:srgbClr val="FFFFFF"/>
                </a:solidFill>
                <a:latin typeface="Consolas" panose="020B0609020204030204" pitchFamily="49" charset="0"/>
              </a:rPr>
              <a:t>  "</a:t>
            </a:r>
            <a:r>
              <a:rPr lang="en-US" sz="1632" dirty="0" err="1">
                <a:solidFill>
                  <a:srgbClr val="FFFFFF"/>
                </a:solidFill>
                <a:latin typeface="Consolas" panose="020B0609020204030204" pitchFamily="49" charset="0"/>
              </a:rPr>
              <a:t>channelData</a:t>
            </a:r>
            <a:r>
              <a:rPr lang="en-US" sz="1632" dirty="0">
                <a:solidFill>
                  <a:srgbClr val="FFFFFF"/>
                </a:solidFill>
                <a:latin typeface="Consolas" panose="020B0609020204030204" pitchFamily="49" charset="0"/>
              </a:rPr>
              <a:t>": { </a:t>
            </a:r>
            <a:r>
              <a:rPr lang="en-US" sz="1632" i="1" dirty="0">
                <a:solidFill>
                  <a:srgbClr val="FFFFFF"/>
                </a:solidFill>
                <a:latin typeface="Consolas" panose="020B0609020204030204" pitchFamily="49" charset="0"/>
              </a:rPr>
              <a:t>SMS data here</a:t>
            </a:r>
            <a:r>
              <a:rPr lang="en-US" sz="1632" dirty="0">
                <a:solidFill>
                  <a:srgbClr val="FFFFFF"/>
                </a:solidFill>
                <a:latin typeface="Consolas" panose="020B0609020204030204" pitchFamily="49" charset="0"/>
              </a:rPr>
              <a:t> },</a:t>
            </a:r>
          </a:p>
          <a:p>
            <a:pPr defTabSz="932597"/>
            <a:r>
              <a:rPr lang="en-US" sz="1632" dirty="0">
                <a:solidFill>
                  <a:srgbClr val="FFFFFF"/>
                </a:solidFill>
                <a:latin typeface="Consolas" panose="020B0609020204030204" pitchFamily="49" charset="0"/>
              </a:rPr>
              <a:t>  "</a:t>
            </a:r>
            <a:r>
              <a:rPr lang="en-US" sz="1632" dirty="0" err="1">
                <a:solidFill>
                  <a:srgbClr val="FFFFFF"/>
                </a:solidFill>
                <a:latin typeface="Consolas" panose="020B0609020204030204" pitchFamily="49" charset="0"/>
              </a:rPr>
              <a:t>botUserData</a:t>
            </a:r>
            <a:r>
              <a:rPr lang="en-US" sz="1632" dirty="0">
                <a:solidFill>
                  <a:srgbClr val="FFFFFF"/>
                </a:solidFill>
                <a:latin typeface="Consolas" panose="020B0609020204030204" pitchFamily="49" charset="0"/>
              </a:rPr>
              <a:t>": { </a:t>
            </a:r>
            <a:r>
              <a:rPr lang="en-US" sz="1632" i="1" dirty="0">
                <a:solidFill>
                  <a:srgbClr val="FFFFFF"/>
                </a:solidFill>
                <a:latin typeface="Consolas" panose="020B0609020204030204" pitchFamily="49" charset="0"/>
              </a:rPr>
              <a:t>your data here</a:t>
            </a:r>
            <a:r>
              <a:rPr lang="en-US" sz="1632" dirty="0">
                <a:solidFill>
                  <a:srgbClr val="FFFFFF"/>
                </a:solidFill>
                <a:latin typeface="Consolas" panose="020B0609020204030204" pitchFamily="49" charset="0"/>
              </a:rPr>
              <a:t> },</a:t>
            </a:r>
          </a:p>
          <a:p>
            <a:pPr defTabSz="932597"/>
            <a:r>
              <a:rPr lang="en-US" sz="1632" dirty="0">
                <a:solidFill>
                  <a:srgbClr val="FFFFFF"/>
                </a:solidFill>
                <a:latin typeface="Consolas" panose="020B0609020204030204" pitchFamily="49" charset="0"/>
              </a:rPr>
              <a:t>  ...</a:t>
            </a:r>
          </a:p>
          <a:p>
            <a:pPr defTabSz="932597"/>
            <a:r>
              <a:rPr lang="en-US" sz="1632" dirty="0">
                <a:solidFill>
                  <a:srgbClr val="FFFFFF"/>
                </a:solidFill>
                <a:latin typeface="Consolas" panose="020B0609020204030204" pitchFamily="49" charset="0"/>
              </a:rPr>
              <a:t>}</a:t>
            </a:r>
            <a:endParaRPr lang="en-US" sz="2040" dirty="0">
              <a:gradFill>
                <a:gsLst>
                  <a:gs pos="2917">
                    <a:srgbClr val="FFFFFF"/>
                  </a:gs>
                  <a:gs pos="30000">
                    <a:srgbClr val="FFFFFF"/>
                  </a:gs>
                </a:gsLst>
                <a:lin ang="5400000" scaled="0"/>
              </a:gradFill>
              <a:latin typeface="Consolas" panose="020B0609020204030204" pitchFamily="49" charset="0"/>
            </a:endParaRPr>
          </a:p>
        </p:txBody>
      </p:sp>
      <p:sp>
        <p:nvSpPr>
          <p:cNvPr id="10" name="Rectangle 9"/>
          <p:cNvSpPr/>
          <p:nvPr/>
        </p:nvSpPr>
        <p:spPr bwMode="auto">
          <a:xfrm>
            <a:off x="9627119" y="1165850"/>
            <a:ext cx="1962223" cy="9693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rgbClr val="FFFFFF"/>
                </a:solidFill>
                <a:latin typeface="Segoe UI"/>
                <a:ea typeface="Segoe UI" pitchFamily="34" charset="0"/>
                <a:cs typeface="Segoe UI" pitchFamily="34" charset="0"/>
              </a:rPr>
              <a:t>Bot Connector</a:t>
            </a:r>
          </a:p>
        </p:txBody>
      </p:sp>
      <p:cxnSp>
        <p:nvCxnSpPr>
          <p:cNvPr id="5" name="Straight Connector 4"/>
          <p:cNvCxnSpPr/>
          <p:nvPr/>
        </p:nvCxnSpPr>
        <p:spPr>
          <a:xfrm flipH="1">
            <a:off x="3222603" y="1702708"/>
            <a:ext cx="1865206" cy="3855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23675" y="1702708"/>
            <a:ext cx="4606495" cy="9749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790521"/>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Dan Driscoll; Mike Hall</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125</TotalTime>
  <Words>1429</Words>
  <Application>Microsoft Office PowerPoint</Application>
  <PresentationFormat>Custom</PresentationFormat>
  <Paragraphs>169</Paragraphs>
  <Slides>23</Slides>
  <Notes>16</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23</vt:i4>
      </vt:variant>
    </vt:vector>
  </HeadingPairs>
  <TitlesOfParts>
    <vt:vector size="34" baseType="lpstr">
      <vt:lpstr>Arial</vt:lpstr>
      <vt:lpstr>Calibri</vt:lpstr>
      <vt:lpstr>Consolas</vt:lpstr>
      <vt:lpstr>Segoe UI</vt:lpstr>
      <vt:lpstr>Segoe UI Light</vt:lpstr>
      <vt:lpstr>Wingdings</vt:lpstr>
      <vt:lpstr>5-30721_Build_2016_Template_Light</vt:lpstr>
      <vt:lpstr>5-30721_Build_2016_Template_Dark</vt:lpstr>
      <vt:lpstr>5-30711_TR22_BO_CT_Template</vt:lpstr>
      <vt:lpstr>COLOR TEMPLATE</vt:lpstr>
      <vt:lpstr>5_COLOR TEMPLATE</vt:lpstr>
      <vt:lpstr>Intro to Bot Framework  build your own bot in a minutes…</vt:lpstr>
      <vt:lpstr>About Me</vt:lpstr>
      <vt:lpstr>BOT FRAMEWORK Build and connect intelligent bots that interact naturally wherever your users are talking, from text/sms to Skype, Slack, Office 365 mail and other popular services</vt:lpstr>
      <vt:lpstr>PowerPoint Presentation</vt:lpstr>
      <vt:lpstr>Bot Framework</vt:lpstr>
      <vt:lpstr>PowerPoint Presentation</vt:lpstr>
      <vt:lpstr>PowerPoint Presentation</vt:lpstr>
      <vt:lpstr>Bot Connector</vt:lpstr>
      <vt:lpstr>Bot Connector messages</vt:lpstr>
      <vt:lpstr>PowerPoint Presentation</vt:lpstr>
      <vt:lpstr>PowerPoint Presentation</vt:lpstr>
      <vt:lpstr>PowerPoint Presentation</vt:lpstr>
      <vt:lpstr>File -&gt; New bot</vt:lpstr>
      <vt:lpstr>Connecting your bot to users</vt:lpstr>
      <vt:lpstr>Dialog smarts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Bot Framework</dc:title>
  <dc:subject>&lt;Speech title here&gt;</dc:subject>
  <cp:keywords>Azure IoT Tech Meetup</cp:keywords>
  <cp:lastModifiedBy>Mif Masterz</cp:lastModifiedBy>
  <cp:revision>49</cp:revision>
  <dcterms:created xsi:type="dcterms:W3CDTF">2016-03-30T17:18:35Z</dcterms:created>
  <dcterms:modified xsi:type="dcterms:W3CDTF">2016-11-25T23:35:56Z</dcterms:modified>
  <cp:category>Azure IoT Tech Meetup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